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  <p:sldMasterId id="2147483658" r:id="rId5"/>
    <p:sldMasterId id="2147483797" r:id="rId6"/>
  </p:sldMasterIdLst>
  <p:notesMasterIdLst>
    <p:notesMasterId r:id="rId25"/>
  </p:notesMasterIdLst>
  <p:handoutMasterIdLst>
    <p:handoutMasterId r:id="rId26"/>
  </p:handoutMasterIdLst>
  <p:sldIdLst>
    <p:sldId id="431" r:id="rId7"/>
    <p:sldId id="449" r:id="rId8"/>
    <p:sldId id="896" r:id="rId9"/>
    <p:sldId id="511" r:id="rId10"/>
    <p:sldId id="518" r:id="rId11"/>
    <p:sldId id="897" r:id="rId12"/>
    <p:sldId id="519" r:id="rId13"/>
    <p:sldId id="525" r:id="rId14"/>
    <p:sldId id="898" r:id="rId15"/>
    <p:sldId id="479" r:id="rId16"/>
    <p:sldId id="471" r:id="rId17"/>
    <p:sldId id="899" r:id="rId18"/>
    <p:sldId id="900" r:id="rId19"/>
    <p:sldId id="901" r:id="rId20"/>
    <p:sldId id="902" r:id="rId21"/>
    <p:sldId id="903" r:id="rId22"/>
    <p:sldId id="542" r:id="rId23"/>
    <p:sldId id="70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0C6297-37A7-4E3C-8495-1D87519162F9}">
          <p14:sldIdLst>
            <p14:sldId id="431"/>
            <p14:sldId id="449"/>
            <p14:sldId id="896"/>
            <p14:sldId id="511"/>
            <p14:sldId id="518"/>
            <p14:sldId id="897"/>
            <p14:sldId id="519"/>
            <p14:sldId id="525"/>
            <p14:sldId id="898"/>
            <p14:sldId id="479"/>
            <p14:sldId id="471"/>
            <p14:sldId id="899"/>
            <p14:sldId id="900"/>
            <p14:sldId id="901"/>
            <p14:sldId id="902"/>
            <p14:sldId id="903"/>
            <p14:sldId id="542"/>
            <p14:sldId id="7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00C0"/>
    <a:srgbClr val="A100FF"/>
    <a:srgbClr val="E6E6DC"/>
    <a:srgbClr val="96968C"/>
    <a:srgbClr val="BE82FF"/>
    <a:srgbClr val="B455AA"/>
    <a:srgbClr val="46009B"/>
    <a:srgbClr val="383E42"/>
    <a:srgbClr val="5E686E"/>
    <a:srgbClr val="7E00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40" y="80"/>
      </p:cViewPr>
      <p:guideLst/>
    </p:cSldViewPr>
  </p:slideViewPr>
  <p:outlineViewPr>
    <p:cViewPr>
      <p:scale>
        <a:sx n="33" d="100"/>
        <a:sy n="33" d="100"/>
      </p:scale>
      <p:origin x="0" y="-2212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>
        <p:scale>
          <a:sx n="99" d="100"/>
          <a:sy n="99" d="100"/>
        </p:scale>
        <p:origin x="1660" y="-57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AEE51-ED9A-45E0-89BF-94209EC2C01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F22E477-2FEF-4D63-80A8-02A681776743}">
      <dgm:prSet/>
      <dgm:spPr/>
      <dgm:t>
        <a:bodyPr/>
        <a:lstStyle/>
        <a:p>
          <a:r>
            <a:rPr lang="en-US" b="1" i="0" baseline="0"/>
            <a:t>What is Cloud Composer?</a:t>
          </a:r>
          <a:endParaRPr lang="en-US"/>
        </a:p>
      </dgm:t>
    </dgm:pt>
    <dgm:pt modelId="{614E059E-F162-49FA-B9BB-EB3008AFA844}" type="parTrans" cxnId="{73A74F0B-08E9-43A1-B543-542E2BD89572}">
      <dgm:prSet/>
      <dgm:spPr/>
      <dgm:t>
        <a:bodyPr/>
        <a:lstStyle/>
        <a:p>
          <a:endParaRPr lang="en-US"/>
        </a:p>
      </dgm:t>
    </dgm:pt>
    <dgm:pt modelId="{D6F8093C-C676-4D69-9673-B1068128D383}" type="sibTrans" cxnId="{73A74F0B-08E9-43A1-B543-542E2BD89572}">
      <dgm:prSet/>
      <dgm:spPr/>
      <dgm:t>
        <a:bodyPr/>
        <a:lstStyle/>
        <a:p>
          <a:endParaRPr lang="en-US"/>
        </a:p>
      </dgm:t>
    </dgm:pt>
    <dgm:pt modelId="{997F4431-6DF5-4F93-9921-BD75899EF759}">
      <dgm:prSet/>
      <dgm:spPr/>
      <dgm:t>
        <a:bodyPr/>
        <a:lstStyle/>
        <a:p>
          <a:r>
            <a:rPr lang="en-US" b="0" i="0" baseline="0"/>
            <a:t>A </a:t>
          </a:r>
          <a:r>
            <a:rPr lang="en-US" b="1" i="0" baseline="0"/>
            <a:t>fully managed orchestration service</a:t>
          </a:r>
          <a:r>
            <a:rPr lang="en-US" b="0" i="0" baseline="0"/>
            <a:t> based on Apache Airflow.</a:t>
          </a:r>
          <a:endParaRPr lang="en-US"/>
        </a:p>
      </dgm:t>
    </dgm:pt>
    <dgm:pt modelId="{1AF5E9D6-881B-4848-AA46-F786FB45AF3C}" type="parTrans" cxnId="{49BBA86F-C709-48BB-B48A-EF3E08EE20F9}">
      <dgm:prSet/>
      <dgm:spPr/>
      <dgm:t>
        <a:bodyPr/>
        <a:lstStyle/>
        <a:p>
          <a:endParaRPr lang="en-US"/>
        </a:p>
      </dgm:t>
    </dgm:pt>
    <dgm:pt modelId="{2A0B6213-5806-48CB-A0E6-414F8330E9A4}" type="sibTrans" cxnId="{49BBA86F-C709-48BB-B48A-EF3E08EE20F9}">
      <dgm:prSet/>
      <dgm:spPr/>
      <dgm:t>
        <a:bodyPr/>
        <a:lstStyle/>
        <a:p>
          <a:endParaRPr lang="en-US"/>
        </a:p>
      </dgm:t>
    </dgm:pt>
    <dgm:pt modelId="{FF003482-8676-4FA3-9311-08C14C59DCB9}">
      <dgm:prSet/>
      <dgm:spPr/>
      <dgm:t>
        <a:bodyPr/>
        <a:lstStyle/>
        <a:p>
          <a:r>
            <a:rPr lang="en-US" b="0" i="0" baseline="0"/>
            <a:t>Allows users to </a:t>
          </a:r>
          <a:r>
            <a:rPr lang="en-US" b="1" i="0" baseline="0"/>
            <a:t>automate complex workflows</a:t>
          </a:r>
          <a:r>
            <a:rPr lang="en-US" b="0" i="0" baseline="0"/>
            <a:t> using Python scripts.</a:t>
          </a:r>
          <a:endParaRPr lang="en-US"/>
        </a:p>
      </dgm:t>
    </dgm:pt>
    <dgm:pt modelId="{C065D815-F300-4536-9047-14A8B0A9C732}" type="parTrans" cxnId="{75EB1F83-0DA5-4CA8-B10A-F87AB186E30E}">
      <dgm:prSet/>
      <dgm:spPr/>
      <dgm:t>
        <a:bodyPr/>
        <a:lstStyle/>
        <a:p>
          <a:endParaRPr lang="en-US"/>
        </a:p>
      </dgm:t>
    </dgm:pt>
    <dgm:pt modelId="{F084EFB2-FB29-4972-8A92-57A112382D67}" type="sibTrans" cxnId="{75EB1F83-0DA5-4CA8-B10A-F87AB186E30E}">
      <dgm:prSet/>
      <dgm:spPr/>
      <dgm:t>
        <a:bodyPr/>
        <a:lstStyle/>
        <a:p>
          <a:endParaRPr lang="en-US"/>
        </a:p>
      </dgm:t>
    </dgm:pt>
    <dgm:pt modelId="{28C4CA91-8BB2-4BB4-8C08-BE67A5E01381}">
      <dgm:prSet/>
      <dgm:spPr/>
      <dgm:t>
        <a:bodyPr/>
        <a:lstStyle/>
        <a:p>
          <a:r>
            <a:rPr lang="en-US" b="0" i="0" baseline="0"/>
            <a:t>Supports integrations with GCP services like </a:t>
          </a:r>
          <a:r>
            <a:rPr lang="en-US" b="1" i="0" baseline="0"/>
            <a:t>BigQuery, GCS, Dataflow, and Dataproc</a:t>
          </a:r>
          <a:r>
            <a:rPr lang="en-US" b="0" i="0" baseline="0"/>
            <a:t>.</a:t>
          </a:r>
          <a:endParaRPr lang="en-US"/>
        </a:p>
      </dgm:t>
    </dgm:pt>
    <dgm:pt modelId="{903232CC-3F19-4144-B344-06CD63EA96F8}" type="parTrans" cxnId="{5D1B56A7-C38F-44DE-8818-F32044635128}">
      <dgm:prSet/>
      <dgm:spPr/>
      <dgm:t>
        <a:bodyPr/>
        <a:lstStyle/>
        <a:p>
          <a:endParaRPr lang="en-US"/>
        </a:p>
      </dgm:t>
    </dgm:pt>
    <dgm:pt modelId="{ADEDBC7B-0E0B-449C-A2E3-E80CEEE428C0}" type="sibTrans" cxnId="{5D1B56A7-C38F-44DE-8818-F32044635128}">
      <dgm:prSet/>
      <dgm:spPr/>
      <dgm:t>
        <a:bodyPr/>
        <a:lstStyle/>
        <a:p>
          <a:endParaRPr lang="en-US"/>
        </a:p>
      </dgm:t>
    </dgm:pt>
    <dgm:pt modelId="{1352C869-3CA9-40DE-B7CF-7C02399B063F}">
      <dgm:prSet/>
      <dgm:spPr/>
      <dgm:t>
        <a:bodyPr/>
        <a:lstStyle/>
        <a:p>
          <a:r>
            <a:rPr lang="en-US" b="1" i="0" baseline="0"/>
            <a:t>Key Benefits:</a:t>
          </a:r>
          <a:endParaRPr lang="en-US"/>
        </a:p>
      </dgm:t>
    </dgm:pt>
    <dgm:pt modelId="{D6638D42-368F-4B4D-8871-72C11C9BCA2F}" type="parTrans" cxnId="{AB0D6406-5A84-4AF5-AD07-F657F1BEC310}">
      <dgm:prSet/>
      <dgm:spPr/>
      <dgm:t>
        <a:bodyPr/>
        <a:lstStyle/>
        <a:p>
          <a:endParaRPr lang="en-US"/>
        </a:p>
      </dgm:t>
    </dgm:pt>
    <dgm:pt modelId="{8CA44DFF-5342-4957-8BCB-7293C76E6DBE}" type="sibTrans" cxnId="{AB0D6406-5A84-4AF5-AD07-F657F1BEC310}">
      <dgm:prSet/>
      <dgm:spPr/>
      <dgm:t>
        <a:bodyPr/>
        <a:lstStyle/>
        <a:p>
          <a:endParaRPr lang="en-US"/>
        </a:p>
      </dgm:t>
    </dgm:pt>
    <dgm:pt modelId="{E109ECEC-B7EA-44E9-AEE5-8BAFEDE0BD5F}">
      <dgm:prSet/>
      <dgm:spPr/>
      <dgm:t>
        <a:bodyPr/>
        <a:lstStyle/>
        <a:p>
          <a:r>
            <a:rPr lang="en-US" b="1" i="0" baseline="0"/>
            <a:t>Scalability</a:t>
          </a:r>
          <a:r>
            <a:rPr lang="en-US" b="0" i="0" baseline="0"/>
            <a:t>: Google Cloud automatically manages resources.</a:t>
          </a:r>
          <a:endParaRPr lang="en-US"/>
        </a:p>
      </dgm:t>
    </dgm:pt>
    <dgm:pt modelId="{34DAA006-1B7D-4209-9767-4EEA98ECE7DA}" type="parTrans" cxnId="{0A6965E5-9B9C-4950-A727-B7DEBB652241}">
      <dgm:prSet/>
      <dgm:spPr/>
      <dgm:t>
        <a:bodyPr/>
        <a:lstStyle/>
        <a:p>
          <a:endParaRPr lang="en-US"/>
        </a:p>
      </dgm:t>
    </dgm:pt>
    <dgm:pt modelId="{C38BE4B7-48EF-4DC0-86F7-E9B55192906F}" type="sibTrans" cxnId="{0A6965E5-9B9C-4950-A727-B7DEBB652241}">
      <dgm:prSet/>
      <dgm:spPr/>
      <dgm:t>
        <a:bodyPr/>
        <a:lstStyle/>
        <a:p>
          <a:endParaRPr lang="en-US"/>
        </a:p>
      </dgm:t>
    </dgm:pt>
    <dgm:pt modelId="{9BCE572A-1689-4DCF-B1BC-0BEC5546C39F}">
      <dgm:prSet/>
      <dgm:spPr/>
      <dgm:t>
        <a:bodyPr/>
        <a:lstStyle/>
        <a:p>
          <a:r>
            <a:rPr lang="en-US" b="1" i="0" baseline="0"/>
            <a:t>Reliability</a:t>
          </a:r>
          <a:r>
            <a:rPr lang="en-US" b="0" i="0" baseline="0"/>
            <a:t>: Built-in monitoring, logging, and alerting.</a:t>
          </a:r>
          <a:endParaRPr lang="en-US"/>
        </a:p>
      </dgm:t>
    </dgm:pt>
    <dgm:pt modelId="{7BCCBC8A-55AC-4651-8063-CE1C3962F1C3}" type="parTrans" cxnId="{2C3E17FF-7ABB-418D-B5F4-690CF7F9C917}">
      <dgm:prSet/>
      <dgm:spPr/>
      <dgm:t>
        <a:bodyPr/>
        <a:lstStyle/>
        <a:p>
          <a:endParaRPr lang="en-US"/>
        </a:p>
      </dgm:t>
    </dgm:pt>
    <dgm:pt modelId="{37FDFF2F-B0EA-44DA-8BB4-84A9235A57D4}" type="sibTrans" cxnId="{2C3E17FF-7ABB-418D-B5F4-690CF7F9C917}">
      <dgm:prSet/>
      <dgm:spPr/>
      <dgm:t>
        <a:bodyPr/>
        <a:lstStyle/>
        <a:p>
          <a:endParaRPr lang="en-US"/>
        </a:p>
      </dgm:t>
    </dgm:pt>
    <dgm:pt modelId="{446AF254-3D14-40BA-9C00-F95C3408A63B}">
      <dgm:prSet/>
      <dgm:spPr/>
      <dgm:t>
        <a:bodyPr/>
        <a:lstStyle/>
        <a:p>
          <a:r>
            <a:rPr lang="en-US" b="1" i="0" baseline="0"/>
            <a:t>Integration</a:t>
          </a:r>
          <a:r>
            <a:rPr lang="en-US" b="0" i="0" baseline="0"/>
            <a:t>: Works with GCP, on-premise, and third-party services.</a:t>
          </a:r>
          <a:endParaRPr lang="en-US"/>
        </a:p>
      </dgm:t>
    </dgm:pt>
    <dgm:pt modelId="{09488B64-995F-4B1A-9355-59C63EB987D1}" type="parTrans" cxnId="{71469B26-F6D5-461E-B5FD-B0CF5F979175}">
      <dgm:prSet/>
      <dgm:spPr/>
      <dgm:t>
        <a:bodyPr/>
        <a:lstStyle/>
        <a:p>
          <a:endParaRPr lang="en-US"/>
        </a:p>
      </dgm:t>
    </dgm:pt>
    <dgm:pt modelId="{BADF2956-B572-4E62-A95C-542CF50C3414}" type="sibTrans" cxnId="{71469B26-F6D5-461E-B5FD-B0CF5F979175}">
      <dgm:prSet/>
      <dgm:spPr/>
      <dgm:t>
        <a:bodyPr/>
        <a:lstStyle/>
        <a:p>
          <a:endParaRPr lang="en-US"/>
        </a:p>
      </dgm:t>
    </dgm:pt>
    <dgm:pt modelId="{4E7D7CFA-E1C9-4FA7-A258-1EC434C39567}" type="pres">
      <dgm:prSet presAssocID="{AF1AEE51-ED9A-45E0-89BF-94209EC2C01B}" presName="diagram" presStyleCnt="0">
        <dgm:presLayoutVars>
          <dgm:dir/>
          <dgm:resizeHandles val="exact"/>
        </dgm:presLayoutVars>
      </dgm:prSet>
      <dgm:spPr/>
    </dgm:pt>
    <dgm:pt modelId="{A4805C2F-292E-44AB-A00F-19B6F4125BE1}" type="pres">
      <dgm:prSet presAssocID="{FF22E477-2FEF-4D63-80A8-02A681776743}" presName="node" presStyleLbl="node1" presStyleIdx="0" presStyleCnt="8">
        <dgm:presLayoutVars>
          <dgm:bulletEnabled val="1"/>
        </dgm:presLayoutVars>
      </dgm:prSet>
      <dgm:spPr/>
    </dgm:pt>
    <dgm:pt modelId="{C58B70E9-43B8-4642-A6AC-D4372EF0BB56}" type="pres">
      <dgm:prSet presAssocID="{D6F8093C-C676-4D69-9673-B1068128D383}" presName="sibTrans" presStyleCnt="0"/>
      <dgm:spPr/>
    </dgm:pt>
    <dgm:pt modelId="{EDB7DA31-F87B-4172-B5A5-47D4F0101BF3}" type="pres">
      <dgm:prSet presAssocID="{997F4431-6DF5-4F93-9921-BD75899EF759}" presName="node" presStyleLbl="node1" presStyleIdx="1" presStyleCnt="8">
        <dgm:presLayoutVars>
          <dgm:bulletEnabled val="1"/>
        </dgm:presLayoutVars>
      </dgm:prSet>
      <dgm:spPr/>
    </dgm:pt>
    <dgm:pt modelId="{25B4EEE9-0645-4E0B-94CE-B88A31FD959D}" type="pres">
      <dgm:prSet presAssocID="{2A0B6213-5806-48CB-A0E6-414F8330E9A4}" presName="sibTrans" presStyleCnt="0"/>
      <dgm:spPr/>
    </dgm:pt>
    <dgm:pt modelId="{056E43BD-8E86-4DF4-B440-D02A255AB2B3}" type="pres">
      <dgm:prSet presAssocID="{FF003482-8676-4FA3-9311-08C14C59DCB9}" presName="node" presStyleLbl="node1" presStyleIdx="2" presStyleCnt="8">
        <dgm:presLayoutVars>
          <dgm:bulletEnabled val="1"/>
        </dgm:presLayoutVars>
      </dgm:prSet>
      <dgm:spPr/>
    </dgm:pt>
    <dgm:pt modelId="{9EC299CD-F38E-44F4-BB3A-AC2BDF362E2D}" type="pres">
      <dgm:prSet presAssocID="{F084EFB2-FB29-4972-8A92-57A112382D67}" presName="sibTrans" presStyleCnt="0"/>
      <dgm:spPr/>
    </dgm:pt>
    <dgm:pt modelId="{9333C1EE-C4DF-4FEE-B554-FFA25DF874D1}" type="pres">
      <dgm:prSet presAssocID="{28C4CA91-8BB2-4BB4-8C08-BE67A5E01381}" presName="node" presStyleLbl="node1" presStyleIdx="3" presStyleCnt="8">
        <dgm:presLayoutVars>
          <dgm:bulletEnabled val="1"/>
        </dgm:presLayoutVars>
      </dgm:prSet>
      <dgm:spPr/>
    </dgm:pt>
    <dgm:pt modelId="{67F4C3C7-A3D6-40CF-9A72-EB37A15FE3E0}" type="pres">
      <dgm:prSet presAssocID="{ADEDBC7B-0E0B-449C-A2E3-E80CEEE428C0}" presName="sibTrans" presStyleCnt="0"/>
      <dgm:spPr/>
    </dgm:pt>
    <dgm:pt modelId="{D2F00C8F-F128-4E64-9A88-F59B542959D7}" type="pres">
      <dgm:prSet presAssocID="{1352C869-3CA9-40DE-B7CF-7C02399B063F}" presName="node" presStyleLbl="node1" presStyleIdx="4" presStyleCnt="8">
        <dgm:presLayoutVars>
          <dgm:bulletEnabled val="1"/>
        </dgm:presLayoutVars>
      </dgm:prSet>
      <dgm:spPr/>
    </dgm:pt>
    <dgm:pt modelId="{E7B8ACE7-9202-437D-B1C4-84DD5D9BBD9A}" type="pres">
      <dgm:prSet presAssocID="{8CA44DFF-5342-4957-8BCB-7293C76E6DBE}" presName="sibTrans" presStyleCnt="0"/>
      <dgm:spPr/>
    </dgm:pt>
    <dgm:pt modelId="{BF627019-3359-451B-BAB9-530CE0C9D86A}" type="pres">
      <dgm:prSet presAssocID="{E109ECEC-B7EA-44E9-AEE5-8BAFEDE0BD5F}" presName="node" presStyleLbl="node1" presStyleIdx="5" presStyleCnt="8">
        <dgm:presLayoutVars>
          <dgm:bulletEnabled val="1"/>
        </dgm:presLayoutVars>
      </dgm:prSet>
      <dgm:spPr/>
    </dgm:pt>
    <dgm:pt modelId="{150BAAE3-D85E-4C92-88AB-E666C5E3CDEE}" type="pres">
      <dgm:prSet presAssocID="{C38BE4B7-48EF-4DC0-86F7-E9B55192906F}" presName="sibTrans" presStyleCnt="0"/>
      <dgm:spPr/>
    </dgm:pt>
    <dgm:pt modelId="{DA20AA7B-3D6A-4EFF-91A4-93F334111855}" type="pres">
      <dgm:prSet presAssocID="{9BCE572A-1689-4DCF-B1BC-0BEC5546C39F}" presName="node" presStyleLbl="node1" presStyleIdx="6" presStyleCnt="8">
        <dgm:presLayoutVars>
          <dgm:bulletEnabled val="1"/>
        </dgm:presLayoutVars>
      </dgm:prSet>
      <dgm:spPr/>
    </dgm:pt>
    <dgm:pt modelId="{D2C13F25-270F-4DCD-A3D3-BCEFAAD345EC}" type="pres">
      <dgm:prSet presAssocID="{37FDFF2F-B0EA-44DA-8BB4-84A9235A57D4}" presName="sibTrans" presStyleCnt="0"/>
      <dgm:spPr/>
    </dgm:pt>
    <dgm:pt modelId="{87209A27-8E7A-41F9-97A4-1A085C112469}" type="pres">
      <dgm:prSet presAssocID="{446AF254-3D14-40BA-9C00-F95C3408A63B}" presName="node" presStyleLbl="node1" presStyleIdx="7" presStyleCnt="8">
        <dgm:presLayoutVars>
          <dgm:bulletEnabled val="1"/>
        </dgm:presLayoutVars>
      </dgm:prSet>
      <dgm:spPr/>
    </dgm:pt>
  </dgm:ptLst>
  <dgm:cxnLst>
    <dgm:cxn modelId="{AB0D6406-5A84-4AF5-AD07-F657F1BEC310}" srcId="{AF1AEE51-ED9A-45E0-89BF-94209EC2C01B}" destId="{1352C869-3CA9-40DE-B7CF-7C02399B063F}" srcOrd="4" destOrd="0" parTransId="{D6638D42-368F-4B4D-8871-72C11C9BCA2F}" sibTransId="{8CA44DFF-5342-4957-8BCB-7293C76E6DBE}"/>
    <dgm:cxn modelId="{83A22F07-DA47-44CA-8F8A-C4567B741E7F}" type="presOf" srcId="{FF22E477-2FEF-4D63-80A8-02A681776743}" destId="{A4805C2F-292E-44AB-A00F-19B6F4125BE1}" srcOrd="0" destOrd="0" presId="urn:microsoft.com/office/officeart/2005/8/layout/default"/>
    <dgm:cxn modelId="{73A74F0B-08E9-43A1-B543-542E2BD89572}" srcId="{AF1AEE51-ED9A-45E0-89BF-94209EC2C01B}" destId="{FF22E477-2FEF-4D63-80A8-02A681776743}" srcOrd="0" destOrd="0" parTransId="{614E059E-F162-49FA-B9BB-EB3008AFA844}" sibTransId="{D6F8093C-C676-4D69-9673-B1068128D383}"/>
    <dgm:cxn modelId="{351DAF0B-5531-4D74-B28D-090BB93DCD9D}" type="presOf" srcId="{FF003482-8676-4FA3-9311-08C14C59DCB9}" destId="{056E43BD-8E86-4DF4-B440-D02A255AB2B3}" srcOrd="0" destOrd="0" presId="urn:microsoft.com/office/officeart/2005/8/layout/default"/>
    <dgm:cxn modelId="{71469B26-F6D5-461E-B5FD-B0CF5F979175}" srcId="{AF1AEE51-ED9A-45E0-89BF-94209EC2C01B}" destId="{446AF254-3D14-40BA-9C00-F95C3408A63B}" srcOrd="7" destOrd="0" parTransId="{09488B64-995F-4B1A-9355-59C63EB987D1}" sibTransId="{BADF2956-B572-4E62-A95C-542CF50C3414}"/>
    <dgm:cxn modelId="{F861CC2C-A3A7-4075-BD42-F9A38667F298}" type="presOf" srcId="{997F4431-6DF5-4F93-9921-BD75899EF759}" destId="{EDB7DA31-F87B-4172-B5A5-47D4F0101BF3}" srcOrd="0" destOrd="0" presId="urn:microsoft.com/office/officeart/2005/8/layout/default"/>
    <dgm:cxn modelId="{49BBA86F-C709-48BB-B48A-EF3E08EE20F9}" srcId="{AF1AEE51-ED9A-45E0-89BF-94209EC2C01B}" destId="{997F4431-6DF5-4F93-9921-BD75899EF759}" srcOrd="1" destOrd="0" parTransId="{1AF5E9D6-881B-4848-AA46-F786FB45AF3C}" sibTransId="{2A0B6213-5806-48CB-A0E6-414F8330E9A4}"/>
    <dgm:cxn modelId="{7E686451-2EBC-4B93-8BE0-F7DE03EB4C54}" type="presOf" srcId="{446AF254-3D14-40BA-9C00-F95C3408A63B}" destId="{87209A27-8E7A-41F9-97A4-1A085C112469}" srcOrd="0" destOrd="0" presId="urn:microsoft.com/office/officeart/2005/8/layout/default"/>
    <dgm:cxn modelId="{BA1C6D75-780B-4608-AE8A-05CE625C51DD}" type="presOf" srcId="{1352C869-3CA9-40DE-B7CF-7C02399B063F}" destId="{D2F00C8F-F128-4E64-9A88-F59B542959D7}" srcOrd="0" destOrd="0" presId="urn:microsoft.com/office/officeart/2005/8/layout/default"/>
    <dgm:cxn modelId="{E2E48C76-6268-4C88-8B4C-C37CA742E5D3}" type="presOf" srcId="{AF1AEE51-ED9A-45E0-89BF-94209EC2C01B}" destId="{4E7D7CFA-E1C9-4FA7-A258-1EC434C39567}" srcOrd="0" destOrd="0" presId="urn:microsoft.com/office/officeart/2005/8/layout/default"/>
    <dgm:cxn modelId="{75EB1F83-0DA5-4CA8-B10A-F87AB186E30E}" srcId="{AF1AEE51-ED9A-45E0-89BF-94209EC2C01B}" destId="{FF003482-8676-4FA3-9311-08C14C59DCB9}" srcOrd="2" destOrd="0" parTransId="{C065D815-F300-4536-9047-14A8B0A9C732}" sibTransId="{F084EFB2-FB29-4972-8A92-57A112382D67}"/>
    <dgm:cxn modelId="{9DC3FA90-D136-420A-8507-A2E786BEC399}" type="presOf" srcId="{28C4CA91-8BB2-4BB4-8C08-BE67A5E01381}" destId="{9333C1EE-C4DF-4FEE-B554-FFA25DF874D1}" srcOrd="0" destOrd="0" presId="urn:microsoft.com/office/officeart/2005/8/layout/default"/>
    <dgm:cxn modelId="{5D1B56A7-C38F-44DE-8818-F32044635128}" srcId="{AF1AEE51-ED9A-45E0-89BF-94209EC2C01B}" destId="{28C4CA91-8BB2-4BB4-8C08-BE67A5E01381}" srcOrd="3" destOrd="0" parTransId="{903232CC-3F19-4144-B344-06CD63EA96F8}" sibTransId="{ADEDBC7B-0E0B-449C-A2E3-E80CEEE428C0}"/>
    <dgm:cxn modelId="{52D082B8-DAA9-49AD-9AD4-646AB46AEBF2}" type="presOf" srcId="{E109ECEC-B7EA-44E9-AEE5-8BAFEDE0BD5F}" destId="{BF627019-3359-451B-BAB9-530CE0C9D86A}" srcOrd="0" destOrd="0" presId="urn:microsoft.com/office/officeart/2005/8/layout/default"/>
    <dgm:cxn modelId="{0A6965E5-9B9C-4950-A727-B7DEBB652241}" srcId="{AF1AEE51-ED9A-45E0-89BF-94209EC2C01B}" destId="{E109ECEC-B7EA-44E9-AEE5-8BAFEDE0BD5F}" srcOrd="5" destOrd="0" parTransId="{34DAA006-1B7D-4209-9767-4EEA98ECE7DA}" sibTransId="{C38BE4B7-48EF-4DC0-86F7-E9B55192906F}"/>
    <dgm:cxn modelId="{0BCB22F8-8640-4087-8FB0-C97ABA026B16}" type="presOf" srcId="{9BCE572A-1689-4DCF-B1BC-0BEC5546C39F}" destId="{DA20AA7B-3D6A-4EFF-91A4-93F334111855}" srcOrd="0" destOrd="0" presId="urn:microsoft.com/office/officeart/2005/8/layout/default"/>
    <dgm:cxn modelId="{2C3E17FF-7ABB-418D-B5F4-690CF7F9C917}" srcId="{AF1AEE51-ED9A-45E0-89BF-94209EC2C01B}" destId="{9BCE572A-1689-4DCF-B1BC-0BEC5546C39F}" srcOrd="6" destOrd="0" parTransId="{7BCCBC8A-55AC-4651-8063-CE1C3962F1C3}" sibTransId="{37FDFF2F-B0EA-44DA-8BB4-84A9235A57D4}"/>
    <dgm:cxn modelId="{E5DDD37D-0F32-4974-8E26-52B58DA925CC}" type="presParOf" srcId="{4E7D7CFA-E1C9-4FA7-A258-1EC434C39567}" destId="{A4805C2F-292E-44AB-A00F-19B6F4125BE1}" srcOrd="0" destOrd="0" presId="urn:microsoft.com/office/officeart/2005/8/layout/default"/>
    <dgm:cxn modelId="{65DAAD33-8E3F-4E06-9A7A-C64F0F72A75C}" type="presParOf" srcId="{4E7D7CFA-E1C9-4FA7-A258-1EC434C39567}" destId="{C58B70E9-43B8-4642-A6AC-D4372EF0BB56}" srcOrd="1" destOrd="0" presId="urn:microsoft.com/office/officeart/2005/8/layout/default"/>
    <dgm:cxn modelId="{9E2B92C2-C0E8-4742-9715-B5A0326B5A3A}" type="presParOf" srcId="{4E7D7CFA-E1C9-4FA7-A258-1EC434C39567}" destId="{EDB7DA31-F87B-4172-B5A5-47D4F0101BF3}" srcOrd="2" destOrd="0" presId="urn:microsoft.com/office/officeart/2005/8/layout/default"/>
    <dgm:cxn modelId="{DCF53FCF-3726-484C-B9B6-86677D6166F6}" type="presParOf" srcId="{4E7D7CFA-E1C9-4FA7-A258-1EC434C39567}" destId="{25B4EEE9-0645-4E0B-94CE-B88A31FD959D}" srcOrd="3" destOrd="0" presId="urn:microsoft.com/office/officeart/2005/8/layout/default"/>
    <dgm:cxn modelId="{47029CDA-75D5-4E28-8495-383223994656}" type="presParOf" srcId="{4E7D7CFA-E1C9-4FA7-A258-1EC434C39567}" destId="{056E43BD-8E86-4DF4-B440-D02A255AB2B3}" srcOrd="4" destOrd="0" presId="urn:microsoft.com/office/officeart/2005/8/layout/default"/>
    <dgm:cxn modelId="{3D20FA7E-03BB-42E2-897E-6270D0423C54}" type="presParOf" srcId="{4E7D7CFA-E1C9-4FA7-A258-1EC434C39567}" destId="{9EC299CD-F38E-44F4-BB3A-AC2BDF362E2D}" srcOrd="5" destOrd="0" presId="urn:microsoft.com/office/officeart/2005/8/layout/default"/>
    <dgm:cxn modelId="{13EC89F3-8A94-4D9E-91C1-C9ABB27E3ACB}" type="presParOf" srcId="{4E7D7CFA-E1C9-4FA7-A258-1EC434C39567}" destId="{9333C1EE-C4DF-4FEE-B554-FFA25DF874D1}" srcOrd="6" destOrd="0" presId="urn:microsoft.com/office/officeart/2005/8/layout/default"/>
    <dgm:cxn modelId="{561B81EE-C9C9-4348-A330-561CF0B7B3FF}" type="presParOf" srcId="{4E7D7CFA-E1C9-4FA7-A258-1EC434C39567}" destId="{67F4C3C7-A3D6-40CF-9A72-EB37A15FE3E0}" srcOrd="7" destOrd="0" presId="urn:microsoft.com/office/officeart/2005/8/layout/default"/>
    <dgm:cxn modelId="{D34A3270-5D79-4195-AC55-53834F1F8EE4}" type="presParOf" srcId="{4E7D7CFA-E1C9-4FA7-A258-1EC434C39567}" destId="{D2F00C8F-F128-4E64-9A88-F59B542959D7}" srcOrd="8" destOrd="0" presId="urn:microsoft.com/office/officeart/2005/8/layout/default"/>
    <dgm:cxn modelId="{818BCD10-703D-4FA1-9274-6098B8A2D77A}" type="presParOf" srcId="{4E7D7CFA-E1C9-4FA7-A258-1EC434C39567}" destId="{E7B8ACE7-9202-437D-B1C4-84DD5D9BBD9A}" srcOrd="9" destOrd="0" presId="urn:microsoft.com/office/officeart/2005/8/layout/default"/>
    <dgm:cxn modelId="{2F56FCCD-7B40-4430-A408-85C623B5056F}" type="presParOf" srcId="{4E7D7CFA-E1C9-4FA7-A258-1EC434C39567}" destId="{BF627019-3359-451B-BAB9-530CE0C9D86A}" srcOrd="10" destOrd="0" presId="urn:microsoft.com/office/officeart/2005/8/layout/default"/>
    <dgm:cxn modelId="{62CA3BF5-4719-48E8-A361-E4A52B024DC5}" type="presParOf" srcId="{4E7D7CFA-E1C9-4FA7-A258-1EC434C39567}" destId="{150BAAE3-D85E-4C92-88AB-E666C5E3CDEE}" srcOrd="11" destOrd="0" presId="urn:microsoft.com/office/officeart/2005/8/layout/default"/>
    <dgm:cxn modelId="{8D15CDE5-144C-49E1-A25C-240FD3E9DD1C}" type="presParOf" srcId="{4E7D7CFA-E1C9-4FA7-A258-1EC434C39567}" destId="{DA20AA7B-3D6A-4EFF-91A4-93F334111855}" srcOrd="12" destOrd="0" presId="urn:microsoft.com/office/officeart/2005/8/layout/default"/>
    <dgm:cxn modelId="{EB6E0726-606B-4426-9A17-8630F3A47D52}" type="presParOf" srcId="{4E7D7CFA-E1C9-4FA7-A258-1EC434C39567}" destId="{D2C13F25-270F-4DCD-A3D3-BCEFAAD345EC}" srcOrd="13" destOrd="0" presId="urn:microsoft.com/office/officeart/2005/8/layout/default"/>
    <dgm:cxn modelId="{10DD87F6-F91C-4C5E-9923-966FDE6CA678}" type="presParOf" srcId="{4E7D7CFA-E1C9-4FA7-A258-1EC434C39567}" destId="{87209A27-8E7A-41F9-97A4-1A085C11246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05C2F-292E-44AB-A00F-19B6F4125BE1}">
      <dsp:nvSpPr>
        <dsp:cNvPr id="0" name=""/>
        <dsp:cNvSpPr/>
      </dsp:nvSpPr>
      <dsp:spPr>
        <a:xfrm>
          <a:off x="3348" y="390153"/>
          <a:ext cx="2656582" cy="1593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What is Cloud Composer?</a:t>
          </a:r>
          <a:endParaRPr lang="en-US" sz="2000" kern="1200"/>
        </a:p>
      </dsp:txBody>
      <dsp:txXfrm>
        <a:off x="3348" y="390153"/>
        <a:ext cx="2656582" cy="1593949"/>
      </dsp:txXfrm>
    </dsp:sp>
    <dsp:sp modelId="{EDB7DA31-F87B-4172-B5A5-47D4F0101BF3}">
      <dsp:nvSpPr>
        <dsp:cNvPr id="0" name=""/>
        <dsp:cNvSpPr/>
      </dsp:nvSpPr>
      <dsp:spPr>
        <a:xfrm>
          <a:off x="2925588" y="390153"/>
          <a:ext cx="2656582" cy="1593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A </a:t>
          </a:r>
          <a:r>
            <a:rPr lang="en-US" sz="2000" b="1" i="0" kern="1200" baseline="0"/>
            <a:t>fully managed orchestration service</a:t>
          </a:r>
          <a:r>
            <a:rPr lang="en-US" sz="2000" b="0" i="0" kern="1200" baseline="0"/>
            <a:t> based on Apache Airflow.</a:t>
          </a:r>
          <a:endParaRPr lang="en-US" sz="2000" kern="1200"/>
        </a:p>
      </dsp:txBody>
      <dsp:txXfrm>
        <a:off x="2925588" y="390153"/>
        <a:ext cx="2656582" cy="1593949"/>
      </dsp:txXfrm>
    </dsp:sp>
    <dsp:sp modelId="{056E43BD-8E86-4DF4-B440-D02A255AB2B3}">
      <dsp:nvSpPr>
        <dsp:cNvPr id="0" name=""/>
        <dsp:cNvSpPr/>
      </dsp:nvSpPr>
      <dsp:spPr>
        <a:xfrm>
          <a:off x="5847829" y="390153"/>
          <a:ext cx="2656582" cy="1593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Allows users to </a:t>
          </a:r>
          <a:r>
            <a:rPr lang="en-US" sz="2000" b="1" i="0" kern="1200" baseline="0"/>
            <a:t>automate complex workflows</a:t>
          </a:r>
          <a:r>
            <a:rPr lang="en-US" sz="2000" b="0" i="0" kern="1200" baseline="0"/>
            <a:t> using Python scripts.</a:t>
          </a:r>
          <a:endParaRPr lang="en-US" sz="2000" kern="1200"/>
        </a:p>
      </dsp:txBody>
      <dsp:txXfrm>
        <a:off x="5847829" y="390153"/>
        <a:ext cx="2656582" cy="1593949"/>
      </dsp:txXfrm>
    </dsp:sp>
    <dsp:sp modelId="{9333C1EE-C4DF-4FEE-B554-FFA25DF874D1}">
      <dsp:nvSpPr>
        <dsp:cNvPr id="0" name=""/>
        <dsp:cNvSpPr/>
      </dsp:nvSpPr>
      <dsp:spPr>
        <a:xfrm>
          <a:off x="8770069" y="390153"/>
          <a:ext cx="2656582" cy="1593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Supports integrations with GCP services like </a:t>
          </a:r>
          <a:r>
            <a:rPr lang="en-US" sz="2000" b="1" i="0" kern="1200" baseline="0"/>
            <a:t>BigQuery, GCS, Dataflow, and Dataproc</a:t>
          </a:r>
          <a:r>
            <a:rPr lang="en-US" sz="2000" b="0" i="0" kern="1200" baseline="0"/>
            <a:t>.</a:t>
          </a:r>
          <a:endParaRPr lang="en-US" sz="2000" kern="1200"/>
        </a:p>
      </dsp:txBody>
      <dsp:txXfrm>
        <a:off x="8770069" y="390153"/>
        <a:ext cx="2656582" cy="1593949"/>
      </dsp:txXfrm>
    </dsp:sp>
    <dsp:sp modelId="{D2F00C8F-F128-4E64-9A88-F59B542959D7}">
      <dsp:nvSpPr>
        <dsp:cNvPr id="0" name=""/>
        <dsp:cNvSpPr/>
      </dsp:nvSpPr>
      <dsp:spPr>
        <a:xfrm>
          <a:off x="3348" y="2249760"/>
          <a:ext cx="2656582" cy="1593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Key Benefits:</a:t>
          </a:r>
          <a:endParaRPr lang="en-US" sz="2000" kern="1200"/>
        </a:p>
      </dsp:txBody>
      <dsp:txXfrm>
        <a:off x="3348" y="2249760"/>
        <a:ext cx="2656582" cy="1593949"/>
      </dsp:txXfrm>
    </dsp:sp>
    <dsp:sp modelId="{BF627019-3359-451B-BAB9-530CE0C9D86A}">
      <dsp:nvSpPr>
        <dsp:cNvPr id="0" name=""/>
        <dsp:cNvSpPr/>
      </dsp:nvSpPr>
      <dsp:spPr>
        <a:xfrm>
          <a:off x="2925588" y="2249760"/>
          <a:ext cx="2656582" cy="1593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Scalability</a:t>
          </a:r>
          <a:r>
            <a:rPr lang="en-US" sz="2000" b="0" i="0" kern="1200" baseline="0"/>
            <a:t>: Google Cloud automatically manages resources.</a:t>
          </a:r>
          <a:endParaRPr lang="en-US" sz="2000" kern="1200"/>
        </a:p>
      </dsp:txBody>
      <dsp:txXfrm>
        <a:off x="2925588" y="2249760"/>
        <a:ext cx="2656582" cy="1593949"/>
      </dsp:txXfrm>
    </dsp:sp>
    <dsp:sp modelId="{DA20AA7B-3D6A-4EFF-91A4-93F334111855}">
      <dsp:nvSpPr>
        <dsp:cNvPr id="0" name=""/>
        <dsp:cNvSpPr/>
      </dsp:nvSpPr>
      <dsp:spPr>
        <a:xfrm>
          <a:off x="5847829" y="2249760"/>
          <a:ext cx="2656582" cy="1593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Reliability</a:t>
          </a:r>
          <a:r>
            <a:rPr lang="en-US" sz="2000" b="0" i="0" kern="1200" baseline="0"/>
            <a:t>: Built-in monitoring, logging, and alerting.</a:t>
          </a:r>
          <a:endParaRPr lang="en-US" sz="2000" kern="1200"/>
        </a:p>
      </dsp:txBody>
      <dsp:txXfrm>
        <a:off x="5847829" y="2249760"/>
        <a:ext cx="2656582" cy="1593949"/>
      </dsp:txXfrm>
    </dsp:sp>
    <dsp:sp modelId="{87209A27-8E7A-41F9-97A4-1A085C112469}">
      <dsp:nvSpPr>
        <dsp:cNvPr id="0" name=""/>
        <dsp:cNvSpPr/>
      </dsp:nvSpPr>
      <dsp:spPr>
        <a:xfrm>
          <a:off x="8770069" y="2249760"/>
          <a:ext cx="2656582" cy="1593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Integration</a:t>
          </a:r>
          <a:r>
            <a:rPr lang="en-US" sz="2000" b="0" i="0" kern="1200" baseline="0"/>
            <a:t>: Works with GCP, on-premise, and third-party services.</a:t>
          </a:r>
          <a:endParaRPr lang="en-US" sz="2000" kern="1200"/>
        </a:p>
      </dsp:txBody>
      <dsp:txXfrm>
        <a:off x="8770069" y="2249760"/>
        <a:ext cx="2656582" cy="1593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57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D4781-2D95-B349-8C82-415151F4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FFB7C-2C98-5127-3745-FA0CA339D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7FB2E-C365-E305-269C-A9CE0288C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E9726-EA0A-34CB-E709-C3ACC4CDC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1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6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u="none" baseline="0" dirty="0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0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u="none" baseline="0" dirty="0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34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u="none" baseline="0" dirty="0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1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10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CB94-BF93-A93C-9C0B-E393D5B27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9E17C-BFF5-01F8-020D-A727BCF6D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7C2F0-44E2-6D93-CBDB-CE45CC8FC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C48F5-B83B-2415-C074-05E281016E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9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E083E-B699-003D-8413-5BC20AF4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D4D8ED-C4A7-9704-EB48-95353467A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E6AE2-D125-0DA0-C6F5-62B945C79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7B5D4-3A62-E433-2BD6-89C8D0FA7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72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62E4-3DE2-8485-647E-39BE8E49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F5548-C789-1F5A-57C3-20535D9D3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E99CF7-3ABD-B7AF-F3AE-E7658D318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9CCA0-D0E9-EC32-5F60-6D3A95301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2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hyperlink" Target="https://ts.accenture.com/sites/BrandSpace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Learning and Knowledge Management</a:t>
            </a:r>
          </a:p>
        </p:txBody>
      </p:sp>
      <p:pic>
        <p:nvPicPr>
          <p:cNvPr id="17" name="Picture 16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6D426E45-BF68-45FC-A78A-ECD2DA319A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4EDA83-F817-4C2D-A344-7AAEB7C314E2}"/>
              </a:ext>
            </a:extLst>
          </p:cNvPr>
          <p:cNvSpPr txBox="1"/>
          <p:nvPr userDrawn="1"/>
        </p:nvSpPr>
        <p:spPr>
          <a:xfrm>
            <a:off x="8698890" y="6530974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0B299F-0B1A-44CC-A42E-B8D0EC9222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0CD37E8D-57DB-4CA6-97CE-E569D34600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cap="none" spc="0" baseline="0" dirty="0" smtClean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Palatino Linotype 24pt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6A89CB9-DF32-4EC6-B680-DE8368F21F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cap="none" baseline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Palatino Linotype 24pt</a:t>
            </a:r>
            <a:endParaRPr lang="en-US"/>
          </a:p>
        </p:txBody>
      </p:sp>
      <p:sp>
        <p:nvSpPr>
          <p:cNvPr id="17" name="Picture Placeholder 18">
            <a:extLst>
              <a:ext uri="{FF2B5EF4-FFF2-40B4-BE49-F238E27FC236}">
                <a16:creationId xmlns:a16="http://schemas.microsoft.com/office/drawing/2014/main" id="{9C6878EB-1083-4AA9-97C7-471B9010B2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prstGeom prst="rect">
            <a:avLst/>
          </a:prstGeom>
          <a:noFill/>
        </p:spPr>
        <p:txBody>
          <a:bodyPr tIns="274320" bIns="274320" anchor="ctr"/>
          <a:lstStyle>
            <a:lvl1pPr marL="0" indent="0" algn="ctr">
              <a:buNone/>
              <a:defRPr sz="1400" b="0" cap="none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C37EBD-E208-46EB-9291-D7B5F75E2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  <a:prstGeom prst="rect">
            <a:avLst/>
          </a:prstGeom>
        </p:spPr>
        <p:txBody>
          <a:bodyPr anchor="b"/>
          <a:lstStyle>
            <a:lvl1pPr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7119C4-761F-407F-B9BD-3E6110CEAC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AED9-6991-4701-BFB1-969DB7622DC7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629FE54-DABA-4A3F-A7DF-1AFBF7E43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4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rgbClr val="75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8C53B5-5579-47A8-9D1A-46B018002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16E873E-8AE6-48EB-8D88-D2E9E9C052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  <a:prstGeom prst="rect">
            <a:avLst/>
          </a:prstGeom>
        </p:spPr>
        <p:txBody>
          <a:bodyPr anchor="t"/>
          <a:lstStyle>
            <a:lvl1pPr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2581E7D-F4A2-4CA5-A6BF-EC6777E45DB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cap="none" baseline="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D567DB1-6B1A-4ECC-8F94-EF61E005CD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cap="none" baseline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Palatino Linotype 24pt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F04D5-6840-4C92-A125-B925A08B3E85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A5E3579-1565-4850-9C96-3D458625B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30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DC74A-A59C-4EB2-9E67-67E5659D9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DBFE2B-D964-4768-BEA8-2FAFEE046F00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AC0F809-2BFC-4351-AD83-34D159577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7EF55-DF89-4FD5-9CB7-4BAA422C7B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2C05C-32C0-40FD-8115-DBA71B809BB7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574DD4D-3059-4D0F-83C6-5BDAA7F02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 altLang="ko-KR"/>
              <a:t>Click icon to add picture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7A248-A5A5-43BC-8330-07E849AA4E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7B009-4619-484C-9D61-8482786059DF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C747F-048E-49F6-B798-ADB08734A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514423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C4AF9-2FED-4EF8-8E5C-B13319242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44CE3E-E5B3-4180-86F1-D2FB3F337DF2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022B740-C0D1-4AB6-96BB-66DA005EA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80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10969851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Objectives (36pt, min 30pt)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2FA0A-C6A0-4A18-9B6C-B0EA35B34686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5E154A-EFBC-4A3E-8B67-09DD64E6F7A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9FE733-8F9B-4995-9857-B0B5E55EF4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F639192-FD61-418C-B3D1-766E5A502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2000" b="0"/>
            </a:lvl1pPr>
            <a:lvl2pPr marL="0">
              <a:defRPr sz="2000"/>
            </a:lvl2pPr>
            <a:lvl3pPr>
              <a:defRPr sz="20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739374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935920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At the end of this module, you should be able to: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92527CC-633D-4DCA-B99B-C0DBD6F3AE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6B880-8920-483E-97F4-914D5F79F5CA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B00E830C-3D99-43E6-B2EA-BE16F2831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2000" b="0"/>
            </a:lvl1pPr>
            <a:lvl2pPr marL="0">
              <a:defRPr sz="2000"/>
            </a:lvl2pPr>
            <a:lvl3pPr>
              <a:defRPr sz="20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44467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6C2A30-43CF-46A3-B5B9-9A2538244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05A60E-3098-48D7-8297-9DE7594CFCC3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ECA0EAF-F59B-462E-BB44-FA8EFC44F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1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Learning and Knowledge Management</a:t>
            </a:r>
          </a:p>
        </p:txBody>
      </p:sp>
      <p:pic>
        <p:nvPicPr>
          <p:cNvPr id="9" name="Graphic 5">
            <a:extLst>
              <a:ext uri="{FF2B5EF4-FFF2-40B4-BE49-F238E27FC236}">
                <a16:creationId xmlns:a16="http://schemas.microsoft.com/office/drawing/2014/main" id="{F41CAB4C-D5DF-4654-AACC-E67A694117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854AAF-E8D1-4A70-8B1D-AA83E95FF4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E1FBF5D-2A56-4304-B506-6F10112A67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cap="none" spc="0" baseline="0" dirty="0" smtClean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/>
              <a:t>Place subtitle here in Palatino Linotype 24pt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016B1-D2EE-4217-AEA7-B42329515F41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294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2000" b="0"/>
            </a:lvl1pPr>
            <a:lvl2pPr marL="0">
              <a:defRPr sz="2000"/>
            </a:lvl2pPr>
            <a:lvl3pPr>
              <a:defRPr sz="2000"/>
            </a:lvl3pPr>
            <a:lvl4pPr>
              <a:spcAft>
                <a:spcPts val="600"/>
              </a:spcAft>
              <a:defRPr sz="1800"/>
            </a:lvl4pPr>
            <a:lvl5pPr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40486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36E82-2DEB-47FE-B439-594F5B54C0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C3E0A1-6234-4C14-B278-732D6764BC45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7BE6E59-812C-4A8B-8918-5DBD22C49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346845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For a successful class, please: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445F22-38EA-4CBF-8678-DBE10F28FC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87F70-D16E-4FE7-864C-EB4CE63A04CC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7AD9597-4AF5-4B01-A525-B94B91AE2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00BAE364-4FDB-4979-8A7E-7D51212597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Palatino Linotype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10BE4F2B-D3EA-48BD-96A3-73ADBE27F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  <a:prstGeom prst="rect">
            <a:avLst/>
          </a:prstGeom>
        </p:spPr>
        <p:txBody>
          <a:bodyPr/>
          <a:lstStyle>
            <a:lvl1pPr>
              <a:defRPr cap="none" baseline="0"/>
            </a:lvl1pPr>
          </a:lstStyle>
          <a:p>
            <a:r>
              <a:rPr lang="en-GB"/>
              <a:t>Agenda</a:t>
            </a:r>
            <a:endParaRPr lang="en-US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96A4489F-A35A-46EF-9305-81D0F03766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85F1E8F8-E5EE-477B-B06D-46CE3959A7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78C459DC-0B06-4672-83D2-673F444FC5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A086236D-3BE5-4E43-B701-C3585FB199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9F826BE3-3FFA-41BF-B035-795BD7D736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42078A66-A3AB-461D-85E2-CBAD1B7D61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F938B876-60CA-4461-A15C-A8707A33CD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864B0577-00DD-4D27-9B6E-44D7880E00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C54FB2E2-133B-4115-81CA-1BAE256CDD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52928" y="1371600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622EBA43-03D8-47E2-AFB8-2E3D9C405E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52928" y="1976478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8D00803E-5F6E-474F-868B-5FF0A62137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52928" y="2581356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0623F3B4-B48F-42AD-BE90-8AE2B66EBA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52928" y="3186234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943AF059-AFFF-4AD2-8F58-A91DCF8ED4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52928" y="3791112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E67DD4D3-EA70-4DCF-8BEA-E4165433F2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52928" y="4395990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9ECFEDD4-A586-4D76-89E5-641FE44519B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2928" y="5000868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ACA2D955-0C67-4A48-8FD0-F685FD11514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52928" y="5605747"/>
            <a:ext cx="478442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056A1D29-930A-42B5-B254-780A8B1A569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B79E4EF7-DD1C-4B1C-AEB2-038E9A09DF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4A11A119-24EA-4B9E-BD1B-0DE10466E67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C2D36DF2-C9C1-463D-BFD4-9B7F5BF9CF8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984F81B6-7631-4B1A-8803-9BA188C200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3EB271F9-CBC3-4742-8060-EB016ABECEB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1BD89084-0F00-44E5-A7C9-E21F6000590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F865D0E7-B034-4BD9-BF88-32090E2C27F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0"/>
              </a:spcAft>
              <a:defRPr sz="1600" b="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5AAA504A-A9B9-41AD-8B6F-1ED2A6AC9FE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67700" y="1371600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2DE3B744-A9D5-4389-B1F2-97FEB2ED2D2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67700" y="1976478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DEF6C2A0-F61C-47BD-928D-1EA70804FD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67700" y="2581356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4" name="Text Placeholder 17">
            <a:extLst>
              <a:ext uri="{FF2B5EF4-FFF2-40B4-BE49-F238E27FC236}">
                <a16:creationId xmlns:a16="http://schemas.microsoft.com/office/drawing/2014/main" id="{1C962B82-0B28-40B5-B98A-28C5F9CCFC3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67700" y="3186234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25C1350D-65AE-4E54-8D0A-544E2B5FBD4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267700" y="3791112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9AF87839-871D-4566-8EC9-397A44CA664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267700" y="4395990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7" name="Text Placeholder 17">
            <a:extLst>
              <a:ext uri="{FF2B5EF4-FFF2-40B4-BE49-F238E27FC236}">
                <a16:creationId xmlns:a16="http://schemas.microsoft.com/office/drawing/2014/main" id="{617C3377-0664-4810-BA82-A49498CA4EC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267700" y="5000868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8" name="Text Placeholder 17">
            <a:extLst>
              <a:ext uri="{FF2B5EF4-FFF2-40B4-BE49-F238E27FC236}">
                <a16:creationId xmlns:a16="http://schemas.microsoft.com/office/drawing/2014/main" id="{08E775E5-E37F-42EB-B151-46FA742A9D9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67700" y="5605747"/>
            <a:ext cx="454658" cy="485340"/>
          </a:xfrm>
          <a:prstGeom prst="rect">
            <a:avLst/>
          </a:prstGeo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75269F3-284A-4AD9-87F0-83112B772877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70F6DFC-ECB8-43AC-B8E9-252AEEFE82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B9835E3-49DA-4D23-A181-6F031EFADAF8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E6A24B93-AB27-4584-9DCC-8D51E1682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3ED1C80-FDBA-4CCF-B521-E2553BC158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Palatino Linotype,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A062A76-9C7B-457D-9ECE-C554636434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1299D3-6E5B-4F8C-B1F8-6815D3DF8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  <a:prstGeom prst="rect">
            <a:avLst/>
          </a:prstGeo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97AA3-32AD-46A4-9E3A-7F988B85C4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8380EA-65FC-40E8-9676-DF0A99E46CE7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A7289F5-A3DB-493D-A1C4-A9000973C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669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F398896-DB20-4C5A-BDAF-8155653A80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  <a:prstGeom prst="rect">
            <a:avLst/>
          </a:prstGeo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989CD5-1890-4D2B-AFAB-63C76E2DBDD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405FE44-21CD-4F13-A1ED-9757C488CE9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06900A4-4021-4F9D-8ABD-B61BA5F182AB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  <a:prstGeom prst="rect">
            <a:avLst/>
          </a:prstGeo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DBBBC05-F32F-4434-B8D1-121A69FE027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b="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046688C-B94E-422D-ABD5-3D0662AE51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421E2ED-2AEC-49C0-9779-1FF2BD9C252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AC00382-C4B8-4A29-B5F5-381E6923F1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E539C5-ED12-4FB8-BB2F-838CE040D46A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7715B16-D23C-402C-972B-D6C153E5E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A91C237-03D6-4F11-9B55-70AD13864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  <a:prstGeom prst="rect">
            <a:avLst/>
          </a:prstGeo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EFD7D59-B270-4DF7-9C05-65C68DECF1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6E2DE9-1077-4128-AAD3-078AB1DA496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47D8991-5048-493C-A74C-79BEDFEAB7D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DDF4933-EEDD-4342-B628-A95C8D62167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9C7A9B-F889-4E38-B655-309DDEFCFE24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221D12-E96A-4C7D-AE4A-D3A004219B1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98ED73-28D6-457E-B9E8-18A1FBCC0860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2BC0606-2A9A-40D8-80E2-8C67EC6DD106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180F18B-1A15-45B2-8214-E50E558CD08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C4B028-BA3F-47F2-A6E5-33E50D627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DB872A-8676-48A7-8A21-D04991A3AFF2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F5F639BF-25A7-4D48-9BBB-16F0DDE0D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422137-8F40-4BA3-A7F4-DBB1A97D7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  <a:prstGeom prst="rect">
            <a:avLst/>
          </a:prstGeo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6BB5621-6F14-4BF4-B9A4-335EF6BD31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1E77A5C-5D64-40E0-B8F3-5110205CE90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7C3B0EE-FC45-46B2-BFFA-F616FF36EF7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AAC3065-65E5-404C-8DA5-0DD4DC6D12A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12ABEB9-A096-4841-AB3F-A54472E60C5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0222A41-E8A7-4432-BB61-66A7682AFB9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60DD6E-E393-4B52-984F-9228A08B46E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685D21-E7A0-445D-A604-B930D35BADB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  <a:prstGeom prst="rect">
            <a:avLst/>
          </a:prstGeo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2DE9E0F-518F-4435-BF87-AC7CBF9E585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90D1A74-7FD0-4986-9D53-56F22ACF0E51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0D54E51-BAEB-4795-BBE6-BDDC1034F2CC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4317A66-756B-45DC-933E-48A978913F65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1A43C8-C15D-4D8E-81DE-F86B92DF5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027CB5A-49A7-4E32-B29B-21613BE2FFA0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1B8A9BA4-ABB3-4F0F-9362-AEEFB6DF5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74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B96C4B-BCF2-42E6-A778-8D6CBAFA5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4EA145E8-6C7E-4B23-A659-DD3D241E3D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C9B4EEAB-9C79-4518-A2DE-C924ADB6AA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FAE4CA2E-7E07-4513-8EAA-93795B6DA72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9A9A9A10-BC07-4A41-B845-55626D633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E4D872AC-1F12-455E-9BED-988EA58559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0009504E-1EC5-479E-A5A0-281625E444F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1E7E4F-6F05-48BB-8FC4-4FDF811E932C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1CFD55-9E13-4087-BD65-A487654D3BF7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123CBC-B6F2-4ECD-8639-D1910F2A9056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689D0C-AF03-4219-B60E-5C961D3307C8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3ABC00-7576-4139-AFC1-F4D76927093A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EC64249-9F82-4BA2-A859-6093403C55A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9E9D669-07AA-4B3E-AE57-77CD924C42C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90C13E3-5FF2-40E0-B736-326B7D84B6C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6797697D-B72C-4930-B744-9DA49FE0E7F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591DEE-4E80-4E77-BE94-CE59457DC0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15504C-6DE3-40BB-9489-ACF877927AF6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C3E2DEB9-A362-4258-A630-72131F4AD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26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EEC928D6-9E7D-4DDE-A962-CC528721BC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2C18FA7-0E3A-4047-BA3C-C3143886D1F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DFBDD7A3-ED00-4169-8D09-C3F86B95AD0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DD8D5477-5DCB-424B-A858-3467276523B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C3F2AB-5E45-4979-8AEF-EB0F6D4BE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5C6EA06D-397B-4CD8-8829-E01EE49E80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rgbClr val="7E00FF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9D308C1F-6A2C-493C-98F7-9F3E3F22A0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rgbClr val="7E00FF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82AD2B9F-4EC2-44D0-8B55-E656402B7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rgbClr val="7E00FF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1E74EAA9-5B82-4101-B020-50CF076664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rgbClr val="7E00FF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E23FA7-A75F-4AF9-B043-021AFE75A1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844F35-3CBA-474C-9E20-6DF18E2F5BD9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68D4D197-6972-4F41-BE86-B29CDE8EC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64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41B288-FCC0-41A4-AEE5-C857A5C7A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F52B0A15-DAF3-4F0B-BBC8-4D244E6E10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0FAC445-9E58-4DEA-B1C9-2CFC01B49E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2A3993B-16AC-4C76-B607-DFC37C49E5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7BC46FA-8642-43ED-9BA3-BCD151D332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5FA171B2-167B-4D6B-AF3B-80C1D057282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6E9471C7-B068-42EC-B797-BD0E1F11D3F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4ECA2-5B6E-4115-A5E0-9C4C99B67EFB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EACBDD-3B57-4D09-903F-A0DEAFAF17E4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1095DE-C634-41C0-93D0-72A69EE5AB76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4E6A54-C116-49CE-A792-A01ECA67A7D0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580A23-E658-40ED-AF59-E5E415EE8254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330091-607D-4DAA-BC06-146F0C933821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77AD719-04F0-4EA3-A07D-5D84F1F863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DA649AC6-7B51-43BB-9EB1-B02642B7B9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82A615A5-3E85-4E9F-9C3F-69B47C5A1B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F3ACD616-960F-4440-89A4-45EF52591A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E49398CE-8AE5-42C3-B85C-18893CB5D5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D9C735C-6FC7-4359-87D7-68F4CC6960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5EBC20-C599-4524-B5CB-C21A44B289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C12A61-369B-4021-A88A-48A01BE87408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3DDD2CF6-158E-4F95-A253-4B03581D8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41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750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FED008A-CBAF-452F-A33C-DEB1219A86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D86E0-9F0E-4638-BF28-A76741A2A03A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Picture or texture fill &gt; Set to one of the provided selections in the image library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89A19-F3E6-4879-A21A-E269F7029DD6}"/>
              </a:ext>
            </a:extLst>
          </p:cNvPr>
          <p:cNvSpPr txBox="1"/>
          <p:nvPr userDrawn="1"/>
        </p:nvSpPr>
        <p:spPr>
          <a:xfrm>
            <a:off x="381000" y="6058209"/>
            <a:ext cx="3112110" cy="253691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9739522-B347-4E43-9A62-3B4ACFEE2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B00D16C-96AD-4748-BE07-0661DAEA5D3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10DB3DA-DF7E-42B3-8839-4E5B724C48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1429154"/>
            <a:ext cx="5352287" cy="225571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Place title here 48pt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DC1CBE7-D1AA-4325-A15B-93499DB02F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i="0" cap="none" spc="0" baseline="0" dirty="0" smtClean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Palatino Linotype 24pt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541B288-FCC0-41A4-AEE5-C857A5C7A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/>
          <a:lstStyle>
            <a:lvl1pPr>
              <a:defRPr sz="360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F52B0A15-DAF3-4F0B-BBC8-4D244E6E10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0FAC445-9E58-4DEA-B1C9-2CFC01B49E0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2A3993B-16AC-4C76-B607-DFC37C49E5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7BC46FA-8642-43ED-9BA3-BCD151D332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5FA171B2-167B-4D6B-AF3B-80C1D057282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6E9471C7-B068-42EC-B797-BD0E1F11D3F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C4ECA2-5B6E-4115-A5E0-9C4C99B67EFB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EACBDD-3B57-4D09-903F-A0DEAFAF17E4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1095DE-C634-41C0-93D0-72A69EE5AB76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4E6A54-C116-49CE-A792-A01ECA67A7D0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580A23-E658-40ED-AF59-E5E415EE8254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330091-607D-4DAA-BC06-146F0C933821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77AD719-04F0-4EA3-A07D-5D84F1F863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DA649AC6-7B51-43BB-9EB1-B02642B7B9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82A615A5-3E85-4E9F-9C3F-69B47C5A1B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F3ACD616-960F-4440-89A4-45EF52591A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E49398CE-8AE5-42C3-B85C-18893CB5D5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9D9C735C-6FC7-4359-87D7-68F4CC6960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ED3B9D-41A1-4D0C-8F5D-EE0D79764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FB43FA-4061-4514-8C9B-617E21C3A972}"/>
              </a:ext>
            </a:extLst>
          </p:cNvPr>
          <p:cNvSpPr/>
          <p:nvPr userDrawn="1"/>
        </p:nvSpPr>
        <p:spPr>
          <a:xfrm>
            <a:off x="8829675" y="-171450"/>
            <a:ext cx="371475" cy="295273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818890-0B4F-4066-BDD9-E8ABD18441D7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42456F1C-1206-4061-92B3-32FAFBEF5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bg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351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35BC105-624D-4C2C-B3C7-04EFD26058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92CFC2-0B9A-42FC-B25F-EE131D3D5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/>
          <a:lstStyle>
            <a:lvl1pPr>
              <a:defRPr sz="3600" cap="none" baseline="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A5F0250F-344C-4B8D-9F17-6BE3E9A744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A22D3D2A-3512-406C-B48B-F78A90A6F40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F35267D8-941D-4128-A87E-40D7630D3DD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B3BDAD4-6A62-43CA-A446-47C2ABDC5FB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69EA3A-08EE-43FC-A0AF-CC1285FF130F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45E48B-13CB-415C-930D-F982A43AA32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1BE724-7F28-47F8-85F3-7B84A9CF1CE1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14BF5B-69B7-4D8B-8004-BE2FA819DC0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8F06A0F2-2653-4839-B98B-42C85A90B6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138C91DF-19B9-4EBD-84C2-0584C871F1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6D9918DB-3405-41DB-9161-36344255D4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E11591D7-9320-401D-B9AE-0027DF4C1B2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56FAE78-006F-4C66-8D93-B8A267669D5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774A1C6B-05A2-4B03-8ACE-FDBCE5FEAFA3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811104F0-EAE6-4293-AD73-CC1AA02EEF85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1267F2C-C3E7-49AF-9A6B-C70C4067C915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707EF0-654C-42A6-91D5-139CDCC4FA3F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933A7B-9D67-4BF2-ABF9-3A1E5A5604AE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2AC483-8650-42AB-BA62-ABC3014EBC88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FE3483-4CE7-4AE2-AAB7-DA4723E2E45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1F54C68B-D890-4A30-9C63-D58B9C4DBE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426FA1E2-7EF4-4F3F-96E1-4C1A2C5E8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74AE9169-5CB6-4A7C-BE6C-33A6C90EC37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4678B2ED-6E44-4C41-967B-0CE8212FAB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Palatino Linotype" panose="02040502050505030304" pitchFamily="18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BC0BD1-9CB1-4682-A7FE-16CF269DFDDC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CBA2A-29F1-45DD-B57A-C86D160D54B2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085117-E87A-4662-ADD3-C60E1BC56128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E679671-8BBF-4F2A-AF06-391BA6802C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9240B7-154D-43AE-BC46-AE9B23C4BAF7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6" name="Slide Number Placeholder 6">
            <a:extLst>
              <a:ext uri="{FF2B5EF4-FFF2-40B4-BE49-F238E27FC236}">
                <a16:creationId xmlns:a16="http://schemas.microsoft.com/office/drawing/2014/main" id="{E70540D2-F5C5-4AF4-9E5F-90EF2E818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519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32FB094-E190-411D-8D4A-1FBB9EBE5A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Palatino Linotype,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E67C623-F1C7-466A-A7B6-323E5511A67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70"/>
            <a:ext cx="6096000" cy="6042106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0EE1F7-4A1D-4A4F-935D-C0FDAF795E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  <a:prstGeom prst="rect">
            <a:avLst/>
          </a:prstGeom>
        </p:spPr>
        <p:txBody>
          <a:bodyPr anchor="b"/>
          <a:lstStyle>
            <a:lvl1pPr>
              <a:defRPr sz="3600" cap="none" baseline="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5A509E-C160-4399-BD24-9DD2A14D50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C62BD-67B1-4418-BC3B-F8F9C2A53481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F4A0D22-662D-4F16-BD96-DBE985788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59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5">
            <a:extLst>
              <a:ext uri="{FF2B5EF4-FFF2-40B4-BE49-F238E27FC236}">
                <a16:creationId xmlns:a16="http://schemas.microsoft.com/office/drawing/2014/main" id="{55B56611-66D5-4045-8857-EC7F29AA4E0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D8DFE5-23B6-44E2-BC6D-B81FAC0ED85D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C85211-58D3-4D2F-9610-E0C22C1D0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  <a:prstGeom prst="rect">
            <a:avLst/>
          </a:prstGeom>
        </p:spPr>
        <p:txBody>
          <a:bodyPr anchor="b"/>
          <a:lstStyle>
            <a:lvl1pPr>
              <a:defRPr sz="360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979E5-37E6-4F52-90A3-DFFB7915AE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DBC5828-C053-47DF-A660-07FAD6BEF8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0" indent="0">
              <a:buNone/>
              <a:defRPr sz="1800">
                <a:solidFill>
                  <a:schemeClr val="bg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bg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Place sub-headline here in Palatino Linotype,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3FBCB-DFB5-4D09-9827-03753D6CDBB5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41675D7-FA14-48CB-BBE3-180E04C35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bg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38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63344AD9-9742-4E92-845B-4FD424E906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7DF044FB-F611-4D59-A091-49FC01AA19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prstGeom prst="rect">
            <a:avLst/>
          </a:prstGeo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4155CF-E1CD-46B8-AEA5-B5D7CFA5AA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  <a:prstGeom prst="rect">
            <a:avLst/>
          </a:prstGeom>
        </p:spPr>
        <p:txBody>
          <a:bodyPr anchor="ctr"/>
          <a:lstStyle>
            <a:lvl1pPr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1B408-9130-4831-84E6-F22A099E85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2C421-ABFF-4137-9AB2-780C1BC3437C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F3F35EC-114B-4329-8B3C-7BC90C07C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683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DA7640-06B6-4700-8467-C8241A7627E2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3AD115E6-4CF2-4C02-8D5A-CAD48EDE2C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" name="Picture Placeholder 35">
            <a:extLst>
              <a:ext uri="{FF2B5EF4-FFF2-40B4-BE49-F238E27FC236}">
                <a16:creationId xmlns:a16="http://schemas.microsoft.com/office/drawing/2014/main" id="{E576D9DE-C5ED-4DFE-8F35-E712D28477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2B2101DA-9586-4CB0-97CE-AE15A8C92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D5146F-C25F-4960-95F8-794FF3295B0A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B22329EE-A4E0-4413-BA61-AE8A1C0B1D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C30865F1-6E3D-4AAF-9686-A0DE6DFCB3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70024B73-74BA-4FAE-A886-B6F661C95A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065A384-68B0-4A58-BE7D-0A1B24867B24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B136300B-8B7A-4ECB-A0F7-382E742638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A80C2C5B-C5E4-4BE1-888C-9F1B0584C8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6D259959-737D-4E11-8D10-B9191B7148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7055A6-16B1-427F-8BC7-7560E637F9EA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81416A-A475-42FF-8A57-72D1512AE7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419DF4-3372-44E2-9E80-5D5DFA4C4322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90CA9397-C33B-4B6F-8699-58A482803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bg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3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DA94C0-E268-42A9-80AB-6837F684FFF0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835368-9A7C-4D03-9D2A-34FDC74DE06C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rgbClr val="75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35">
            <a:extLst>
              <a:ext uri="{FF2B5EF4-FFF2-40B4-BE49-F238E27FC236}">
                <a16:creationId xmlns:a16="http://schemas.microsoft.com/office/drawing/2014/main" id="{BC5869D2-A011-460E-939C-910EF04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818045DC-4D5C-4E83-B4D2-60B1672C6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0D43300B-E600-401A-85D6-CB0B67BCA5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94210FF6-3498-400C-AA6C-94DAF290C5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8736F521-07DB-45BC-89C6-72F41E1AEC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79CA8978-AD96-4646-89FA-9B3382DF3D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742FBAE9-7D49-483A-B862-80DF3A4AAA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3" name="Picture Placeholder 35">
            <a:extLst>
              <a:ext uri="{FF2B5EF4-FFF2-40B4-BE49-F238E27FC236}">
                <a16:creationId xmlns:a16="http://schemas.microsoft.com/office/drawing/2014/main" id="{C608BB77-F474-4C3C-9C24-7906DC9F111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prstGeom prst="rect">
            <a:avLst/>
          </a:prstGeo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5C574072-8620-43D3-831F-9D081E6A16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37464DC0-91AA-4FCC-999B-0365A3AE0A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CDC064-1D2A-4028-8BBD-0EB5CA37E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42" y="380999"/>
            <a:ext cx="5333967" cy="2393952"/>
          </a:xfrm>
          <a:prstGeom prst="rect">
            <a:avLst/>
          </a:prstGeom>
        </p:spPr>
        <p:txBody>
          <a:bodyPr anchor="ctr"/>
          <a:lstStyle>
            <a:lvl1pPr>
              <a:defRPr sz="3600" cap="none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36pt, min 30pt)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DF0B80-2796-4068-8B14-A1D3284EFA33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460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5F822E-4B2F-446B-A751-12BDF44E7B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ACB202-30B4-46A7-9688-BF1702C9BD54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CDF985DE-9CB9-4359-99D1-26F39FB36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bg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86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/>
              <a:t>Click to add Title at 18 </a:t>
            </a:r>
            <a:r>
              <a:rPr lang="en-US" err="1"/>
              <a:t>pt</a:t>
            </a:r>
            <a:r>
              <a:rPr lang="en-US"/>
              <a:t> or less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7DA2B9-1000-45D6-90EF-B1002F6F32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B135AF-9F12-47AD-B3E1-8BD6A468986F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860B32A6-5DFD-43E2-BF94-DB45716E2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B4FD7F-C4BE-46BE-9AC1-15A43CA0E0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2F917FB-30DE-421E-96DD-4E4E8ABF5CFE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C82C152B-0CD7-4E23-ADED-767E17E36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392934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8293C-7055-4344-99D8-1BAD584EF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4DE07-9C6B-4222-945F-FA64C3A1630A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CDDE09B-6CD5-423D-9F78-8E500070B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203B71-5933-4CA4-915E-CF0F8D6A8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9" y="0"/>
            <a:ext cx="12210089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A464EE-C026-4F29-A605-734485AB69E8}"/>
              </a:ext>
            </a:extLst>
          </p:cNvPr>
          <p:cNvSpPr/>
          <p:nvPr userDrawn="1"/>
        </p:nvSpPr>
        <p:spPr>
          <a:xfrm>
            <a:off x="0" y="952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BA183CA5-FE0E-464C-8E09-B298F1A32C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5601656"/>
            <a:ext cx="670786" cy="7102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215715-A106-4D5E-825C-7D9424F2517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F8E90FB-DF23-4B68-A218-659A31FE39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17388D71-6A40-49BE-9E25-B2254D7DA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cap="none" spc="0" baseline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Palatino Linotype 24pt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28A0-28AA-4DB1-AA7F-228417FEC2BF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56551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46905-0AF4-4DF4-9C86-73916CFD50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D51444-F51E-4557-8041-BBAF58E03F2B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33612F9-3720-4E5E-9DD5-D6E2264F5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C4AF9-2FED-4EF8-8E5C-B13319242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44CE3E-E5B3-4180-86F1-D2FB3F337DF2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022B740-C0D1-4AB6-96BB-66DA005EA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1pPr>
            <a:lvl2pPr marL="342900" indent="-342900">
              <a:buFont typeface="Arial" panose="020B0604020202020204" pitchFamily="34" charset="0"/>
              <a:buChar char="•"/>
              <a:defRPr sz="2000"/>
            </a:lvl2pPr>
            <a:lvl3pPr marL="569906" indent="-285750">
              <a:buFont typeface="Arial" panose="020B0604020202020204" pitchFamily="34" charset="0"/>
              <a:buChar char="•"/>
              <a:defRPr sz="1800"/>
            </a:lvl3pPr>
            <a:lvl4pPr marL="800087" indent="-285750"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4pPr>
            <a:lvl5pPr marL="965183" indent="-285750"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5pPr>
            <a:lvl6pPr marL="1027090" indent="-171450">
              <a:buFont typeface="Arial" panose="020B0604020202020204" pitchFamily="34" charset="0"/>
              <a:buChar char="•"/>
              <a:defRPr/>
            </a:lvl6pPr>
          </a:lstStyle>
          <a:p>
            <a:pPr lvl="0"/>
            <a:r>
              <a:rPr lang="en-US" dirty="0"/>
              <a:t>Click to enter the content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B1B9D9-A003-4644-BD7C-CCC3FE99E6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DDC41D-81A8-446A-A96F-E3D3F15D191F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5A1962B-C3CC-420A-A752-1FC8A7C3D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70636A-EA4E-4F53-AF96-CC4B87EAAC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EAD2B4-24E6-4A74-B3F4-20B42BF2E9D1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D9785749-2016-456B-BD0B-A8CF2ABF0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144026-598E-4FFE-952B-BBE211CA22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83EBA-C1DB-41DA-8D35-5BFECA334BA2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2613C9C-0B43-408C-BD82-404A9ECCA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14D603-B034-4EE4-BB83-818D307673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117817-7A59-4065-BD65-BFC659213540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5C6C7856-7CFD-45DF-A096-FC397A118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2FED9C-6826-428B-B79D-40154317E2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55FD4B-A3E6-4873-805A-3C96F9C4061B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BD16CB8-A8AA-4D67-ADEC-A3ECB5303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cap="none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18663A-DD48-40B5-8B9F-3AEE80EA4C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D3A48D-8C63-4B0A-964A-FAF717088487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16200FF-8A54-4BBB-98C1-5F277F425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Table description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FAC1F3-582B-4630-B43C-E9C763E625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47A81-C428-4583-864E-17F21DFD88C2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6C413E1-8694-4D88-9971-D46973127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cap="none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Table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854EF1-6FE3-4776-A179-83AEB5E1B8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976822-CC6E-4499-8019-DC542DCE8965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6CD53139-2D52-4A8A-A8F3-50FFB06FD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300B70-E88A-4315-8C9F-FF3A70B64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08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8AA75A-03AB-4F35-AD90-0C2E8AB7ACE8}"/>
              </a:ext>
            </a:extLst>
          </p:cNvPr>
          <p:cNvSpPr/>
          <p:nvPr userDrawn="1"/>
        </p:nvSpPr>
        <p:spPr>
          <a:xfrm>
            <a:off x="0" y="-332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5">
            <a:extLst>
              <a:ext uri="{FF2B5EF4-FFF2-40B4-BE49-F238E27FC236}">
                <a16:creationId xmlns:a16="http://schemas.microsoft.com/office/drawing/2014/main" id="{11C7A939-446A-4EF2-B229-BE27A7B5E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1" y="5813885"/>
            <a:ext cx="1884233" cy="4980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62A4A91-485A-4B0C-8B56-E12B04401589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E21986D-745F-482D-ABE6-E199F64F74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9A2F14D-8CEF-488D-8C9E-98AB2488FB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097823"/>
            <a:ext cx="4301168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cap="none" spc="0" baseline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Palatino Linotype 24pt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19426-54F3-423D-B189-489006CA8D45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8CCC5E-AA24-4E7C-AF4F-11A9700B11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86C3AE-CA81-4ED3-9B8B-B0C10B50B032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C8872D2-1F4B-423D-A36B-07BD152C2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F536E-227B-4F04-B66D-F8321E8AB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2EF2B-3312-49D8-9DBC-649F55BB3ED7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FBE78A9-5020-4AC2-A708-E4A4EABEA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2CBF64-290E-4263-9768-6B8597D3EF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95B12-D53C-4554-A5CD-34907029D2AF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D61C044-076F-4FC2-AD3E-DB33F5EC0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385FCB-949C-4226-8967-CCCE5622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Colors and gradients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1EB65-B6B2-4862-A8BE-1A4881F558C2}"/>
              </a:ext>
            </a:extLst>
          </p:cNvPr>
          <p:cNvSpPr txBox="1"/>
          <p:nvPr userDrawn="1"/>
        </p:nvSpPr>
        <p:spPr>
          <a:xfrm>
            <a:off x="381000" y="1371601"/>
            <a:ext cx="5524500" cy="19095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US" noProof="0"/>
              <a:t>This is the brand’s primary color palette with respective RGB and HEX values. The text colors (black/white) show legibility pairings when these colors are set as backgrounds.</a:t>
            </a:r>
          </a:p>
          <a:p>
            <a:pPr defTabSz="228600">
              <a:spcAft>
                <a:spcPts val="1200"/>
              </a:spcAft>
            </a:pPr>
            <a:r>
              <a:rPr lang="en-US" noProof="0"/>
              <a:t>To streamline this palette for PowerPoint, crossed out colors are not set as Theme Colors.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F6C19-2F08-4784-90B5-C5574D359C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395083"/>
            <a:ext cx="1358348" cy="10564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AF244A9-D86E-4BD4-8DB9-836D11FD8FC7}"/>
              </a:ext>
            </a:extLst>
          </p:cNvPr>
          <p:cNvGrpSpPr/>
          <p:nvPr userDrawn="1"/>
        </p:nvGrpSpPr>
        <p:grpSpPr>
          <a:xfrm>
            <a:off x="6286499" y="1690914"/>
            <a:ext cx="5067300" cy="2782887"/>
            <a:chOff x="6286500" y="1560513"/>
            <a:chExt cx="5524500" cy="27828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4D4AE0-16DD-48C8-A534-CEA6E8A962CD}"/>
                </a:ext>
              </a:extLst>
            </p:cNvPr>
            <p:cNvSpPr/>
            <p:nvPr userDrawn="1"/>
          </p:nvSpPr>
          <p:spPr>
            <a:xfrm>
              <a:off x="9969500" y="1560513"/>
              <a:ext cx="1841500" cy="1590221"/>
            </a:xfrm>
            <a:prstGeom prst="rect">
              <a:avLst/>
            </a:prstGeom>
            <a:solidFill>
              <a:srgbClr val="A1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B664A1-6DA4-4D4F-9D21-580132DE2F5E}"/>
                </a:ext>
              </a:extLst>
            </p:cNvPr>
            <p:cNvSpPr/>
            <p:nvPr userDrawn="1"/>
          </p:nvSpPr>
          <p:spPr>
            <a:xfrm>
              <a:off x="10706100" y="3150734"/>
              <a:ext cx="1104900" cy="795111"/>
            </a:xfrm>
            <a:prstGeom prst="rect">
              <a:avLst/>
            </a:prstGeom>
            <a:solidFill>
              <a:srgbClr val="E6D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6EB6A6-1B58-4217-8510-50D1237AEAC8}"/>
                </a:ext>
              </a:extLst>
            </p:cNvPr>
            <p:cNvSpPr/>
            <p:nvPr userDrawn="1"/>
          </p:nvSpPr>
          <p:spPr>
            <a:xfrm>
              <a:off x="10429875" y="3945844"/>
              <a:ext cx="1381125" cy="397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9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E90493-EF55-41FE-AD21-F0AC78BEFE47}"/>
                </a:ext>
              </a:extLst>
            </p:cNvPr>
            <p:cNvSpPr txBox="1"/>
            <p:nvPr userDrawn="1"/>
          </p:nvSpPr>
          <p:spPr>
            <a:xfrm>
              <a:off x="10706100" y="3290436"/>
              <a:ext cx="1104900" cy="5157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230 / 220 / 255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#e6dcff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443B80-6CFF-4DDC-B779-CFC53F43F3F6}"/>
                </a:ext>
              </a:extLst>
            </p:cNvPr>
            <p:cNvSpPr/>
            <p:nvPr userDrawn="1"/>
          </p:nvSpPr>
          <p:spPr>
            <a:xfrm>
              <a:off x="6286501" y="1560513"/>
              <a:ext cx="1841500" cy="1590221"/>
            </a:xfrm>
            <a:prstGeom prst="rect">
              <a:avLst/>
            </a:prstGeom>
            <a:solidFill>
              <a:srgbClr val="4600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376BA3-944E-4E32-AC29-4EEEE0D77C5F}"/>
                </a:ext>
              </a:extLst>
            </p:cNvPr>
            <p:cNvSpPr/>
            <p:nvPr userDrawn="1"/>
          </p:nvSpPr>
          <p:spPr>
            <a:xfrm>
              <a:off x="8128000" y="1560513"/>
              <a:ext cx="1841500" cy="1590221"/>
            </a:xfrm>
            <a:prstGeom prst="rect">
              <a:avLst/>
            </a:prstGeom>
            <a:solidFill>
              <a:srgbClr val="750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B7DC70-0BDB-4046-A2B6-7A53FCF30ACB}"/>
                </a:ext>
              </a:extLst>
            </p:cNvPr>
            <p:cNvSpPr/>
            <p:nvPr userDrawn="1"/>
          </p:nvSpPr>
          <p:spPr>
            <a:xfrm>
              <a:off x="6286501" y="3150734"/>
              <a:ext cx="1104900" cy="795111"/>
            </a:xfrm>
            <a:prstGeom prst="rect">
              <a:avLst/>
            </a:prstGeom>
            <a:solidFill>
              <a:srgbClr val="B455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19AA63-464E-4C3D-87FF-0213D649BC8D}"/>
                </a:ext>
              </a:extLst>
            </p:cNvPr>
            <p:cNvSpPr/>
            <p:nvPr userDrawn="1"/>
          </p:nvSpPr>
          <p:spPr>
            <a:xfrm>
              <a:off x="7391400" y="3150734"/>
              <a:ext cx="1104900" cy="795111"/>
            </a:xfrm>
            <a:prstGeom prst="rect">
              <a:avLst/>
            </a:prstGeom>
            <a:solidFill>
              <a:srgbClr val="A05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55A93-6321-4925-98AC-6E7317C0C7C2}"/>
                </a:ext>
              </a:extLst>
            </p:cNvPr>
            <p:cNvSpPr/>
            <p:nvPr userDrawn="1"/>
          </p:nvSpPr>
          <p:spPr>
            <a:xfrm>
              <a:off x="8496300" y="3150734"/>
              <a:ext cx="1104900" cy="795111"/>
            </a:xfrm>
            <a:prstGeom prst="rect">
              <a:avLst/>
            </a:prstGeom>
            <a:solidFill>
              <a:srgbClr val="BE8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AFA130-C218-409A-AE1A-ACA2E5AFDC50}"/>
                </a:ext>
              </a:extLst>
            </p:cNvPr>
            <p:cNvSpPr/>
            <p:nvPr userDrawn="1"/>
          </p:nvSpPr>
          <p:spPr>
            <a:xfrm>
              <a:off x="9601200" y="3150734"/>
              <a:ext cx="1104900" cy="795111"/>
            </a:xfrm>
            <a:prstGeom prst="rect">
              <a:avLst/>
            </a:prstGeom>
            <a:solidFill>
              <a:srgbClr val="DCA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67A68A-6DD8-4BB5-9A32-DFC50EB7F81C}"/>
                </a:ext>
              </a:extLst>
            </p:cNvPr>
            <p:cNvSpPr/>
            <p:nvPr userDrawn="1"/>
          </p:nvSpPr>
          <p:spPr>
            <a:xfrm>
              <a:off x="6286501" y="3945844"/>
              <a:ext cx="1381125" cy="3975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27364F-F909-4AEE-A9BA-0BC913FA3313}"/>
                </a:ext>
              </a:extLst>
            </p:cNvPr>
            <p:cNvSpPr/>
            <p:nvPr userDrawn="1"/>
          </p:nvSpPr>
          <p:spPr>
            <a:xfrm>
              <a:off x="7667625" y="3945844"/>
              <a:ext cx="1381125" cy="397556"/>
            </a:xfrm>
            <a:prstGeom prst="rect">
              <a:avLst/>
            </a:prstGeom>
            <a:solidFill>
              <a:srgbClr val="9696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23FCE1-0E90-4F11-BC4E-4C4043F9010A}"/>
                </a:ext>
              </a:extLst>
            </p:cNvPr>
            <p:cNvSpPr/>
            <p:nvPr userDrawn="1"/>
          </p:nvSpPr>
          <p:spPr>
            <a:xfrm>
              <a:off x="9048751" y="3945844"/>
              <a:ext cx="1381125" cy="397556"/>
            </a:xfrm>
            <a:prstGeom prst="rect">
              <a:avLst/>
            </a:prstGeom>
            <a:solidFill>
              <a:srgbClr val="E6E6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4F1E45-3660-493C-839C-4D9517D64B70}"/>
                </a:ext>
              </a:extLst>
            </p:cNvPr>
            <p:cNvSpPr txBox="1"/>
            <p:nvPr userDrawn="1"/>
          </p:nvSpPr>
          <p:spPr>
            <a:xfrm>
              <a:off x="6654801" y="2215921"/>
              <a:ext cx="1104900" cy="2794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1200" b="1" noProof="0">
                  <a:solidFill>
                    <a:schemeClr val="bg1"/>
                  </a:solidFill>
                </a:rPr>
                <a:t>70 / 0 / 115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1200" b="1" noProof="0">
                  <a:solidFill>
                    <a:schemeClr val="bg1"/>
                  </a:solidFill>
                </a:rPr>
                <a:t>#460073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24B399-D191-40F1-9DD5-3947297168E9}"/>
                </a:ext>
              </a:extLst>
            </p:cNvPr>
            <p:cNvSpPr txBox="1"/>
            <p:nvPr userDrawn="1"/>
          </p:nvSpPr>
          <p:spPr>
            <a:xfrm>
              <a:off x="8496300" y="2215921"/>
              <a:ext cx="1104900" cy="2794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1200" b="1" noProof="0">
                  <a:solidFill>
                    <a:schemeClr val="bg1"/>
                  </a:solidFill>
                </a:rPr>
                <a:t>117 / 0 / 192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1200" b="1" noProof="0">
                  <a:solidFill>
                    <a:schemeClr val="bg1"/>
                  </a:solidFill>
                </a:rPr>
                <a:t>#7500c0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812DB1-3AB2-4DF5-B1C9-DE37D40A0882}"/>
                </a:ext>
              </a:extLst>
            </p:cNvPr>
            <p:cNvSpPr txBox="1"/>
            <p:nvPr userDrawn="1"/>
          </p:nvSpPr>
          <p:spPr>
            <a:xfrm>
              <a:off x="10337800" y="2215921"/>
              <a:ext cx="1104900" cy="27940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1200" b="1" noProof="0">
                  <a:solidFill>
                    <a:schemeClr val="bg1"/>
                  </a:solidFill>
                </a:rPr>
                <a:t>161 / 0 / 255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1200" b="1" noProof="0">
                  <a:solidFill>
                    <a:schemeClr val="bg1"/>
                  </a:solidFill>
                </a:rPr>
                <a:t>#a100ff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3FFB1E-2005-4085-AC56-74536421AD1F}"/>
                </a:ext>
              </a:extLst>
            </p:cNvPr>
            <p:cNvSpPr txBox="1"/>
            <p:nvPr userDrawn="1"/>
          </p:nvSpPr>
          <p:spPr>
            <a:xfrm>
              <a:off x="6286500" y="3290436"/>
              <a:ext cx="1104900" cy="5157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bg1"/>
                  </a:solidFill>
                </a:rPr>
                <a:t>180 / 85 / 170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bg1"/>
                  </a:solidFill>
                </a:rPr>
                <a:t>#b455aa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96A80E-375E-488D-98B2-12B553E42E9F}"/>
                </a:ext>
              </a:extLst>
            </p:cNvPr>
            <p:cNvSpPr txBox="1"/>
            <p:nvPr userDrawn="1"/>
          </p:nvSpPr>
          <p:spPr>
            <a:xfrm>
              <a:off x="7391399" y="3290436"/>
              <a:ext cx="1104900" cy="5157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bg1"/>
                  </a:solidFill>
                </a:rPr>
                <a:t>160 / 85 / 245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bg1"/>
                  </a:solidFill>
                </a:rPr>
                <a:t>#a055f5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5678E9-AEBF-43B2-AF66-DCF817390E8F}"/>
                </a:ext>
              </a:extLst>
            </p:cNvPr>
            <p:cNvSpPr txBox="1"/>
            <p:nvPr userDrawn="1"/>
          </p:nvSpPr>
          <p:spPr>
            <a:xfrm>
              <a:off x="8496294" y="3290436"/>
              <a:ext cx="1104900" cy="5157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190 / 130 / 255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#be82ff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6EC281-C0C0-45E3-A698-97B41AB0A30A}"/>
                </a:ext>
              </a:extLst>
            </p:cNvPr>
            <p:cNvSpPr txBox="1"/>
            <p:nvPr userDrawn="1"/>
          </p:nvSpPr>
          <p:spPr>
            <a:xfrm>
              <a:off x="9601193" y="3290436"/>
              <a:ext cx="1104900" cy="51570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220 / 175 / 255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#dcafff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18B2A-B70F-456F-9DF3-48A2A4FD7638}"/>
                </a:ext>
              </a:extLst>
            </p:cNvPr>
            <p:cNvSpPr txBox="1"/>
            <p:nvPr userDrawn="1"/>
          </p:nvSpPr>
          <p:spPr>
            <a:xfrm>
              <a:off x="6424613" y="3945844"/>
              <a:ext cx="1104900" cy="3975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bg1"/>
                  </a:solidFill>
                </a:rPr>
                <a:t>0 / 0 / 0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bg1"/>
                  </a:solidFill>
                </a:rPr>
                <a:t>#000000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D53728-7F44-48DB-A905-D84DA9B8C3C7}"/>
                </a:ext>
              </a:extLst>
            </p:cNvPr>
            <p:cNvSpPr txBox="1"/>
            <p:nvPr userDrawn="1"/>
          </p:nvSpPr>
          <p:spPr>
            <a:xfrm>
              <a:off x="7805737" y="3945844"/>
              <a:ext cx="1104900" cy="3975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150 / 150/ 140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# 96968c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CEEA7A-4F22-4900-A175-161C457366F5}"/>
                </a:ext>
              </a:extLst>
            </p:cNvPr>
            <p:cNvSpPr txBox="1"/>
            <p:nvPr userDrawn="1"/>
          </p:nvSpPr>
          <p:spPr>
            <a:xfrm>
              <a:off x="9186861" y="3945844"/>
              <a:ext cx="1104900" cy="3975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230 / 230 / 220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#e6e6dc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B892E6-E34F-4AE4-BE8C-FBE2762F02D7}"/>
                </a:ext>
              </a:extLst>
            </p:cNvPr>
            <p:cNvSpPr txBox="1"/>
            <p:nvPr userDrawn="1"/>
          </p:nvSpPr>
          <p:spPr>
            <a:xfrm>
              <a:off x="10567985" y="3945844"/>
              <a:ext cx="1104900" cy="3975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255 / 255 / 255</a:t>
              </a:r>
            </a:p>
            <a:p>
              <a:pPr algn="ctr" defTabSz="228600">
                <a:spcAft>
                  <a:spcPts val="0"/>
                </a:spcAft>
              </a:pPr>
              <a:r>
                <a:rPr lang="en-US" sz="900" b="1" noProof="0">
                  <a:solidFill>
                    <a:schemeClr val="tx1"/>
                  </a:solidFill>
                </a:rPr>
                <a:t>#ffffff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CB7D3E-1749-475E-ABA8-CE7397933F7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391392" y="3150735"/>
              <a:ext cx="1104902" cy="795109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436AA6-D9D7-435D-A409-B38538D3159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706087" y="3150733"/>
              <a:ext cx="1104906" cy="79511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129D1F9-03CA-49CF-A187-8854AEA4BC93}"/>
              </a:ext>
            </a:extLst>
          </p:cNvPr>
          <p:cNvSpPr txBox="1"/>
          <p:nvPr userDrawn="1"/>
        </p:nvSpPr>
        <p:spPr>
          <a:xfrm>
            <a:off x="6286499" y="1371601"/>
            <a:ext cx="5067300" cy="319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US" sz="1400" b="1" noProof="0"/>
              <a:t>Primary color palette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5B72F6-73EB-4CE0-9FA2-B961987BEE98}"/>
              </a:ext>
            </a:extLst>
          </p:cNvPr>
          <p:cNvGrpSpPr/>
          <p:nvPr userDrawn="1"/>
        </p:nvGrpSpPr>
        <p:grpSpPr>
          <a:xfrm>
            <a:off x="11353780" y="1690914"/>
            <a:ext cx="460825" cy="2385333"/>
            <a:chOff x="11495284" y="1879826"/>
            <a:chExt cx="319322" cy="238533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53FBF4-34B3-484E-9E8C-AFA947E15DE8}"/>
                </a:ext>
              </a:extLst>
            </p:cNvPr>
            <p:cNvSpPr txBox="1"/>
            <p:nvPr userDrawn="1"/>
          </p:nvSpPr>
          <p:spPr>
            <a:xfrm rot="5400000">
              <a:off x="10859840" y="2515282"/>
              <a:ext cx="1590219" cy="31931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1200"/>
                </a:spcAft>
              </a:pPr>
              <a:r>
                <a:rPr lang="en-US" sz="1400" b="1" noProof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68C69E-8CCF-4E1C-92D1-B396EDF050A5}"/>
                </a:ext>
              </a:extLst>
            </p:cNvPr>
            <p:cNvSpPr txBox="1"/>
            <p:nvPr userDrawn="1"/>
          </p:nvSpPr>
          <p:spPr>
            <a:xfrm rot="5400000">
              <a:off x="11257393" y="3707946"/>
              <a:ext cx="795112" cy="31931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228600">
                <a:spcAft>
                  <a:spcPts val="1200"/>
                </a:spcAft>
              </a:pPr>
              <a:r>
                <a:rPr lang="en-US" sz="1400" b="1" noProof="0">
                  <a:solidFill>
                    <a:schemeClr val="tx1"/>
                  </a:solidFill>
                </a:rPr>
                <a:t>Accent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9FA00A0-74FC-4568-8275-E1EAF540A68A}"/>
                </a:ext>
              </a:extLst>
            </p:cNvPr>
            <p:cNvCxnSpPr/>
            <p:nvPr userDrawn="1"/>
          </p:nvCxnSpPr>
          <p:spPr>
            <a:xfrm>
              <a:off x="11495284" y="1879826"/>
              <a:ext cx="31571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23630D-FF5C-46EA-94E1-E68FDB251C22}"/>
                </a:ext>
              </a:extLst>
            </p:cNvPr>
            <p:cNvCxnSpPr/>
            <p:nvPr userDrawn="1"/>
          </p:nvCxnSpPr>
          <p:spPr>
            <a:xfrm>
              <a:off x="11495284" y="3470046"/>
              <a:ext cx="31571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80ED890-BB11-4E34-88D4-9E93358BC1E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95284" y="4265159"/>
              <a:ext cx="315716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A picture containing light&#10;&#10;Description automatically generated">
            <a:extLst>
              <a:ext uri="{FF2B5EF4-FFF2-40B4-BE49-F238E27FC236}">
                <a16:creationId xmlns:a16="http://schemas.microsoft.com/office/drawing/2014/main" id="{4068EA73-81B1-4C57-A708-F8C1832CFE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99" y="5030964"/>
            <a:ext cx="1549033" cy="87133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AF10B1-CD61-4ADB-A15A-B61DA72723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5623" y="5030964"/>
            <a:ext cx="1549032" cy="87133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2AE44A6-744A-418B-AADE-66A83B29105B}"/>
              </a:ext>
            </a:extLst>
          </p:cNvPr>
          <p:cNvSpPr txBox="1"/>
          <p:nvPr userDrawn="1"/>
        </p:nvSpPr>
        <p:spPr>
          <a:xfrm>
            <a:off x="6286499" y="4711650"/>
            <a:ext cx="5067300" cy="319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US" sz="1400" b="1" noProof="0"/>
              <a:t>Sample gradients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0ECCE7-1CC4-4293-ACBE-C95F1C3D87EB}"/>
              </a:ext>
            </a:extLst>
          </p:cNvPr>
          <p:cNvSpPr txBox="1"/>
          <p:nvPr userDrawn="1"/>
        </p:nvSpPr>
        <p:spPr>
          <a:xfrm>
            <a:off x="6554285" y="5326926"/>
            <a:ext cx="1013460" cy="2794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228600">
              <a:spcAft>
                <a:spcPts val="0"/>
              </a:spcAft>
            </a:pPr>
            <a:r>
              <a:rPr lang="en-US" sz="1200" b="1" noProof="0">
                <a:solidFill>
                  <a:schemeClr val="bg1"/>
                </a:solidFill>
              </a:rPr>
              <a:t>Dark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52E242-C6DF-4C71-B2BB-10A81A7B2E20}"/>
              </a:ext>
            </a:extLst>
          </p:cNvPr>
          <p:cNvSpPr txBox="1"/>
          <p:nvPr userDrawn="1"/>
        </p:nvSpPr>
        <p:spPr>
          <a:xfrm>
            <a:off x="8313409" y="5326926"/>
            <a:ext cx="1013460" cy="27940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228600">
              <a:spcAft>
                <a:spcPts val="0"/>
              </a:spcAft>
            </a:pPr>
            <a:r>
              <a:rPr lang="en-US" sz="1200" b="1" noProof="0">
                <a:solidFill>
                  <a:schemeClr val="bg1"/>
                </a:solidFill>
              </a:rPr>
              <a:t>Mid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9B4B63E-94DD-4E79-8B7D-F63374BA75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6E789BB-0A8B-40A8-B78B-673CFE44BEBE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914067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C11468-41E4-4563-99AD-9AEFBFCD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7866E-EECB-4DC2-BE13-5FE28425E324}"/>
              </a:ext>
            </a:extLst>
          </p:cNvPr>
          <p:cNvSpPr txBox="1"/>
          <p:nvPr userDrawn="1"/>
        </p:nvSpPr>
        <p:spPr>
          <a:xfrm>
            <a:off x="384460" y="1349376"/>
            <a:ext cx="5902041" cy="45259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4000" b="1" i="0" u="none" strike="noStrike" baseline="0" noProof="0">
                <a:solidFill>
                  <a:schemeClr val="bg1"/>
                </a:solidFill>
                <a:latin typeface="+mj-lt"/>
              </a:rPr>
              <a:t>This is a headline </a:t>
            </a:r>
            <a:br>
              <a:rPr lang="en-US" sz="4000" b="1" i="0" u="none" strike="noStrike" baseline="0" noProof="0">
                <a:solidFill>
                  <a:schemeClr val="bg1"/>
                </a:solidFill>
                <a:latin typeface="+mj-lt"/>
              </a:rPr>
            </a:br>
            <a:r>
              <a:rPr lang="en-US" sz="4000" b="1" i="0" u="none" strike="noStrike" baseline="0" noProof="0">
                <a:solidFill>
                  <a:schemeClr val="bg1"/>
                </a:solidFill>
                <a:latin typeface="+mj-lt"/>
              </a:rPr>
              <a:t>set in Graphik with Bold formatting.</a:t>
            </a:r>
          </a:p>
          <a:p>
            <a:pPr algn="l">
              <a:lnSpc>
                <a:spcPct val="90000"/>
              </a:lnSpc>
            </a:pPr>
            <a:endParaRPr lang="en-US" sz="4000" b="1" i="0" u="none" strike="noStrike" baseline="0" noProof="0">
              <a:solidFill>
                <a:schemeClr val="bg1"/>
              </a:solidFill>
              <a:latin typeface="+mj-lt"/>
            </a:endParaRPr>
          </a:p>
          <a:p>
            <a:pPr algn="l">
              <a:lnSpc>
                <a:spcPct val="90000"/>
              </a:lnSpc>
            </a:pPr>
            <a:r>
              <a:rPr lang="en-US" sz="3200" b="1" i="0" u="none" strike="noStrike" baseline="0" noProof="0">
                <a:solidFill>
                  <a:schemeClr val="bg1"/>
                </a:solidFill>
                <a:latin typeface="Palatino Linotype" panose="02040502050505030304" pitchFamily="18" charset="0"/>
              </a:rPr>
              <a:t>This is a sub-headline </a:t>
            </a:r>
            <a:br>
              <a:rPr lang="en-US" sz="3200" b="1" i="0" u="none" strike="noStrike" baseline="0" noProof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sz="3200" b="1" i="0" u="none" strike="noStrike" baseline="0" noProof="0">
                <a:solidFill>
                  <a:schemeClr val="bg1"/>
                </a:solidFill>
                <a:latin typeface="Palatino Linotype" panose="02040502050505030304" pitchFamily="18" charset="0"/>
              </a:rPr>
              <a:t>set in Palatino Linotype.</a:t>
            </a:r>
          </a:p>
          <a:p>
            <a:pPr algn="l">
              <a:lnSpc>
                <a:spcPct val="90000"/>
              </a:lnSpc>
            </a:pPr>
            <a:endParaRPr lang="en-US" sz="4000" b="1" i="0" u="none" strike="noStrike" baseline="0" noProof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baseline="0" noProof="0">
                <a:solidFill>
                  <a:schemeClr val="bg1"/>
                </a:solidFill>
                <a:latin typeface="+mj-lt"/>
              </a:rPr>
              <a:t>This is your body copy text in Graphik.</a:t>
            </a:r>
          </a:p>
          <a:p>
            <a:pPr algn="l">
              <a:lnSpc>
                <a:spcPct val="90000"/>
              </a:lnSpc>
            </a:pPr>
            <a:endParaRPr lang="en-US" sz="4000" b="1" i="0" u="none" strike="noStrike" baseline="0" noProof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DBA8B-4393-4F33-B622-D7DD4A81B7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38" y="1132240"/>
            <a:ext cx="5746351" cy="4676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247D6-5B93-4C14-82F1-562B8C488A81}"/>
              </a:ext>
            </a:extLst>
          </p:cNvPr>
          <p:cNvSpPr txBox="1"/>
          <p:nvPr userDrawn="1"/>
        </p:nvSpPr>
        <p:spPr>
          <a:xfrm>
            <a:off x="6286502" y="1371600"/>
            <a:ext cx="5524500" cy="45037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>
                <a:latin typeface="Arial" panose="020B0604020202020204" pitchFamily="34" charset="0"/>
              </a:rPr>
              <a:t>This version of our template was created with </a:t>
            </a:r>
            <a:r>
              <a:rPr lang="en-US" b="1">
                <a:latin typeface="Arial" panose="020B0604020202020204" pitchFamily="34" charset="0"/>
              </a:rPr>
              <a:t>Arial</a:t>
            </a:r>
            <a:r>
              <a:rPr lang="en-US">
                <a:latin typeface="Arial" panose="020B0604020202020204" pitchFamily="34" charset="0"/>
              </a:rPr>
              <a:t> and </a:t>
            </a:r>
            <a:r>
              <a:rPr lang="en-US" b="1">
                <a:latin typeface="Arial" panose="020B0604020202020204" pitchFamily="34" charset="0"/>
              </a:rPr>
              <a:t>Palatino Linotype </a:t>
            </a:r>
            <a:r>
              <a:rPr lang="en-US">
                <a:latin typeface="Arial" panose="020B0604020202020204" pitchFamily="34" charset="0"/>
              </a:rPr>
              <a:t>system fonts for use when our brand fonts, </a:t>
            </a:r>
            <a:r>
              <a:rPr lang="en-US" err="1">
                <a:latin typeface="Arial" panose="020B0604020202020204" pitchFamily="34" charset="0"/>
              </a:rPr>
              <a:t>Graphik</a:t>
            </a:r>
            <a:r>
              <a:rPr lang="en-US">
                <a:latin typeface="Arial" panose="020B0604020202020204" pitchFamily="34" charset="0"/>
              </a:rPr>
              <a:t> and GT </a:t>
            </a:r>
            <a:r>
              <a:rPr lang="en-US" err="1">
                <a:latin typeface="Arial" panose="020B0604020202020204" pitchFamily="34" charset="0"/>
              </a:rPr>
              <a:t>Sectra</a:t>
            </a:r>
            <a:r>
              <a:rPr lang="en-US">
                <a:latin typeface="Arial" panose="020B0604020202020204" pitchFamily="34" charset="0"/>
              </a:rPr>
              <a:t> Fine are not available, or when you can only use system fonts.</a:t>
            </a:r>
          </a:p>
          <a:p>
            <a:endParaRPr lang="en-US"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noProof="0">
                <a:latin typeface="Arial" panose="020B0604020202020204" pitchFamily="34" charset="0"/>
              </a:rPr>
              <a:t>Whenever possible, we use </a:t>
            </a:r>
            <a:r>
              <a:rPr lang="en-US" sz="1800" b="1" i="0" u="none" strike="noStrike" baseline="0" noProof="0">
                <a:latin typeface="Arial" panose="020B0604020202020204" pitchFamily="34" charset="0"/>
              </a:rPr>
              <a:t>Graphik</a:t>
            </a:r>
            <a:r>
              <a:rPr lang="en-US" sz="1800" b="0" i="0" u="none" strike="noStrike" baseline="0" noProof="0">
                <a:latin typeface="Arial" panose="020B0604020202020204" pitchFamily="34" charset="0"/>
              </a:rPr>
              <a:t> as our core brand typography. For optimum text accessibility on PowerPoint, we use Graphik Regular.</a:t>
            </a:r>
          </a:p>
          <a:p>
            <a:pPr algn="l"/>
            <a:endParaRPr lang="en-US" sz="1800" b="0" i="0" u="none" strike="noStrike" baseline="0" noProof="0"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baseline="0" noProof="0">
                <a:latin typeface="Arial" panose="020B0604020202020204" pitchFamily="34" charset="0"/>
              </a:rPr>
              <a:t>On some slide layouts (Covers and Dividers), we have added </a:t>
            </a:r>
            <a:r>
              <a:rPr lang="en-US" b="1">
                <a:latin typeface="Arial" panose="020B0604020202020204" pitchFamily="34" charset="0"/>
              </a:rPr>
              <a:t>GT </a:t>
            </a:r>
            <a:r>
              <a:rPr lang="en-US" b="1" err="1">
                <a:latin typeface="Arial" panose="020B0604020202020204" pitchFamily="34" charset="0"/>
              </a:rPr>
              <a:t>Sectra</a:t>
            </a:r>
            <a:r>
              <a:rPr lang="en-US" b="1">
                <a:latin typeface="Arial" panose="020B0604020202020204" pitchFamily="34" charset="0"/>
              </a:rPr>
              <a:t> Fine </a:t>
            </a:r>
            <a:r>
              <a:rPr lang="en-US" sz="1800" b="0" i="0" u="none" strike="noStrike" baseline="0" noProof="0">
                <a:latin typeface="Arial" panose="020B0604020202020204" pitchFamily="34" charset="0"/>
              </a:rPr>
              <a:t>to add a bit of humanity and visual interest. </a:t>
            </a:r>
          </a:p>
          <a:p>
            <a:pPr algn="l"/>
            <a:endParaRPr lang="en-US" sz="1800" b="0" i="0" u="none" strike="noStrike" baseline="0" noProof="0">
              <a:latin typeface="Arial" panose="020B0604020202020204" pitchFamily="34" charset="0"/>
            </a:endParaRPr>
          </a:p>
          <a:p>
            <a:r>
              <a:rPr lang="en-US" sz="1800" b="0" i="0" u="none" strike="noStrike" baseline="0" noProof="0">
                <a:latin typeface="Arial" panose="020B0604020202020204" pitchFamily="34" charset="0"/>
              </a:rPr>
              <a:t>Download and install </a:t>
            </a:r>
            <a:r>
              <a:rPr lang="en-US" sz="1800" b="1" i="0" u="none" strike="noStrike" baseline="0" noProof="0" err="1">
                <a:latin typeface="Arial" panose="020B0604020202020204" pitchFamily="34" charset="0"/>
              </a:rPr>
              <a:t>Graphik</a:t>
            </a:r>
            <a:r>
              <a:rPr lang="en-US" sz="1800" b="0" i="0" u="none" strike="noStrike" baseline="0" noProof="0">
                <a:latin typeface="Arial" panose="020B0604020202020204" pitchFamily="34" charset="0"/>
              </a:rPr>
              <a:t> and </a:t>
            </a:r>
            <a:r>
              <a:rPr lang="en-US" sz="1800" b="1" i="0" u="none" strike="noStrike" baseline="0" noProof="0">
                <a:latin typeface="Arial" panose="020B0604020202020204" pitchFamily="34" charset="0"/>
              </a:rPr>
              <a:t>GT </a:t>
            </a:r>
            <a:r>
              <a:rPr lang="en-US" sz="1800" b="1" i="0" u="none" strike="noStrike" baseline="0" noProof="0" err="1">
                <a:latin typeface="Arial" panose="020B0604020202020204" pitchFamily="34" charset="0"/>
              </a:rPr>
              <a:t>Sectra</a:t>
            </a:r>
            <a:r>
              <a:rPr lang="en-US" sz="1800" b="1" i="0" u="none" strike="noStrike" baseline="0" noProof="0">
                <a:latin typeface="Arial" panose="020B0604020202020204" pitchFamily="34" charset="0"/>
              </a:rPr>
              <a:t> Fine </a:t>
            </a:r>
            <a:r>
              <a:rPr lang="en-US" sz="1800" b="0" i="0" u="none" strike="noStrike" baseline="0" noProof="0">
                <a:latin typeface="Arial" panose="020B0604020202020204" pitchFamily="34" charset="0"/>
              </a:rPr>
              <a:t>fonts </a:t>
            </a:r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hlinkClick r:id="rId3"/>
              </a:rPr>
              <a:t>here</a:t>
            </a:r>
            <a:r>
              <a:rPr lang="en-US">
                <a:latin typeface="Arial" panose="020B0604020202020204" pitchFamily="34" charset="0"/>
              </a:rPr>
              <a:t>.</a:t>
            </a:r>
            <a:endParaRPr lang="en-US" sz="1800" b="0" i="0" u="none" strike="noStrike" baseline="0" noProof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9CE7B-F389-48EB-97E8-0AE9CB63DB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0BC6A-4BDC-491C-A2E4-14E7B576486E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35619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1F0406-6021-4318-BE74-6D19E6F0BF8E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Slide layouts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FB9A-95BE-4AED-8C73-20C560499422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The following snapshots show some of the slide layouts included within this template. </a:t>
            </a:r>
            <a:br>
              <a:rPr lang="en-GB" sz="1600"/>
            </a:br>
            <a:r>
              <a:rPr lang="en-GB" sz="1600"/>
              <a:t>Access them through </a:t>
            </a:r>
            <a:r>
              <a:rPr lang="en-GB" sz="1600" b="1">
                <a:solidFill>
                  <a:schemeClr val="accent1"/>
                </a:solidFill>
              </a:rPr>
              <a:t>Home (Ribbon) &gt; Slides &gt; Layout</a:t>
            </a:r>
            <a:r>
              <a:rPr lang="en-GB" sz="1600">
                <a:solidFill>
                  <a:schemeClr val="accent1"/>
                </a:solidFill>
              </a:rPr>
              <a:t> OR </a:t>
            </a:r>
            <a:r>
              <a:rPr lang="en-GB" sz="1600" b="1">
                <a:solidFill>
                  <a:schemeClr val="accent1"/>
                </a:solidFill>
              </a:rPr>
              <a:t>View (Ribbon) &gt; Slide Master</a:t>
            </a:r>
            <a:r>
              <a:rPr lang="en-GB" sz="1600" b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AE936-832F-4F4C-BB92-3183028645D8}"/>
              </a:ext>
            </a:extLst>
          </p:cNvPr>
          <p:cNvSpPr txBox="1"/>
          <p:nvPr userDrawn="1"/>
        </p:nvSpPr>
        <p:spPr>
          <a:xfrm rot="16200000">
            <a:off x="142495" y="1844963"/>
            <a:ext cx="713231" cy="23622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228600">
              <a:lnSpc>
                <a:spcPct val="90000"/>
              </a:lnSpc>
              <a:spcAft>
                <a:spcPts val="1200"/>
              </a:spcAft>
            </a:pPr>
            <a:r>
              <a:rPr lang="en-US" sz="1000" b="1" noProof="0">
                <a:solidFill>
                  <a:schemeClr val="tx1"/>
                </a:solidFill>
              </a:rPr>
              <a:t>Intro &amp;</a:t>
            </a:r>
            <a:br>
              <a:rPr lang="en-US" sz="1000" b="1" noProof="0">
                <a:solidFill>
                  <a:schemeClr val="tx1"/>
                </a:solidFill>
              </a:rPr>
            </a:br>
            <a:r>
              <a:rPr lang="en-US" sz="1000" b="1" noProof="0">
                <a:solidFill>
                  <a:schemeClr val="tx1"/>
                </a:solidFill>
              </a:rPr>
              <a:t>Covers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D1AD7-8D88-436D-95ED-823BE335DD7B}"/>
              </a:ext>
            </a:extLst>
          </p:cNvPr>
          <p:cNvSpPr txBox="1"/>
          <p:nvPr userDrawn="1"/>
        </p:nvSpPr>
        <p:spPr>
          <a:xfrm rot="16200000">
            <a:off x="141088" y="2630026"/>
            <a:ext cx="716046" cy="23622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228600">
              <a:lnSpc>
                <a:spcPct val="90000"/>
              </a:lnSpc>
              <a:spcAft>
                <a:spcPts val="1200"/>
              </a:spcAft>
            </a:pPr>
            <a:r>
              <a:rPr lang="en-US" sz="1000" b="1" noProof="0">
                <a:solidFill>
                  <a:schemeClr val="tx1"/>
                </a:solidFill>
              </a:rPr>
              <a:t>Section Dividers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27F26B-582B-4079-9482-2795939B5BD8}"/>
              </a:ext>
            </a:extLst>
          </p:cNvPr>
          <p:cNvSpPr txBox="1"/>
          <p:nvPr userDrawn="1"/>
        </p:nvSpPr>
        <p:spPr>
          <a:xfrm rot="16200000">
            <a:off x="-642485" y="4197258"/>
            <a:ext cx="2283191" cy="23622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228600">
              <a:lnSpc>
                <a:spcPct val="90000"/>
              </a:lnSpc>
              <a:spcAft>
                <a:spcPts val="1200"/>
              </a:spcAft>
            </a:pPr>
            <a:r>
              <a:rPr lang="en-US" sz="1000" b="1" noProof="0">
                <a:solidFill>
                  <a:schemeClr val="tx1"/>
                </a:solidFill>
              </a:rPr>
              <a:t>Content Layouts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6F825-3316-48AE-800F-B6267A1B66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660" y="1610931"/>
            <a:ext cx="10717697" cy="3871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DD8A20-2FE4-48E9-879A-EC96DA2F1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0B683A-DC77-40D5-B81C-B717C1C69278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440052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pic>
        <p:nvPicPr>
          <p:cNvPr id="321" name="Picture 320">
            <a:extLst>
              <a:ext uri="{FF2B5EF4-FFF2-40B4-BE49-F238E27FC236}">
                <a16:creationId xmlns:a16="http://schemas.microsoft.com/office/drawing/2014/main" id="{DFBDA9E2-67F9-4565-A69B-99F8473621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322" name="TextBox 321">
            <a:extLst>
              <a:ext uri="{FF2B5EF4-FFF2-40B4-BE49-F238E27FC236}">
                <a16:creationId xmlns:a16="http://schemas.microsoft.com/office/drawing/2014/main" id="{C77FB25B-CEF5-424C-8080-481E032F3698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86993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DB9DD-DBE5-4FCA-9D4C-506565D20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6069B-541D-4ABF-B4F2-FD509B3E10E1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167CF93-0E55-489D-A97A-572F6D3A7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3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Learning and Knowledge Management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8BA9272-C7B2-4A9A-B702-0586D63E5A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800101"/>
            <a:ext cx="7997521" cy="3429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DFA4A91-8699-409E-8E93-4F2C97D849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419600"/>
            <a:ext cx="6884561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cap="none" spc="0" baseline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Palatino Linotype 24pt</a:t>
            </a:r>
          </a:p>
        </p:txBody>
      </p:sp>
      <p:pic>
        <p:nvPicPr>
          <p:cNvPr id="23" name="Graphic 5">
            <a:extLst>
              <a:ext uri="{FF2B5EF4-FFF2-40B4-BE49-F238E27FC236}">
                <a16:creationId xmlns:a16="http://schemas.microsoft.com/office/drawing/2014/main" id="{548E57BA-35F1-4789-B9A9-788645A74E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643412-4010-4D31-B103-575F2D61CB6B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2020 Accenture. All rights reserved.</a:t>
            </a:r>
            <a:endParaRPr lang="en-US" sz="800">
              <a:solidFill>
                <a:schemeClr val="bg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269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5773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Learning and Knowledge Management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8BA9272-C7B2-4A9A-B702-0586D63E5A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800101"/>
            <a:ext cx="7997521" cy="3429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6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DFA4A91-8699-409E-8E93-4F2C97D849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419600"/>
            <a:ext cx="6884561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cap="none" spc="0" baseline="0">
                <a:solidFill>
                  <a:schemeClr val="bg1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Palatino Linotype 24pt</a:t>
            </a:r>
          </a:p>
        </p:txBody>
      </p:sp>
      <p:pic>
        <p:nvPicPr>
          <p:cNvPr id="23" name="Graphic 5">
            <a:extLst>
              <a:ext uri="{FF2B5EF4-FFF2-40B4-BE49-F238E27FC236}">
                <a16:creationId xmlns:a16="http://schemas.microsoft.com/office/drawing/2014/main" id="{548E57BA-35F1-4789-B9A9-788645A74E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643412-4010-4D31-B103-575F2D61CB6B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2020 Accenture. All rights reserved.</a:t>
            </a:r>
            <a:endParaRPr lang="en-US" sz="800">
              <a:solidFill>
                <a:schemeClr val="bg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0167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4691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14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3134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4534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8790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3059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7821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6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5564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/>
              <a:t>Learning and Knowledge Management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8D0ACAF-73EA-4512-B877-E30D4DBDF5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847726"/>
            <a:ext cx="7997521" cy="3429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DC667C-C62F-4C73-80AD-F5682D9346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467225"/>
            <a:ext cx="6884561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cap="none" spc="0" baseline="0">
                <a:solidFill>
                  <a:srgbClr val="A100FF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Palatino Linotype 24pt</a:t>
            </a:r>
          </a:p>
        </p:txBody>
      </p:sp>
      <p:pic>
        <p:nvPicPr>
          <p:cNvPr id="18" name="Graphic 7">
            <a:extLst>
              <a:ext uri="{FF2B5EF4-FFF2-40B4-BE49-F238E27FC236}">
                <a16:creationId xmlns:a16="http://schemas.microsoft.com/office/drawing/2014/main" id="{D76E0237-C83D-4FEA-96D7-9294751143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C3D583-0F99-48CF-964C-B92C9D8FF849}"/>
              </a:ext>
            </a:extLst>
          </p:cNvPr>
          <p:cNvSpPr txBox="1"/>
          <p:nvPr userDrawn="1"/>
        </p:nvSpPr>
        <p:spPr>
          <a:xfrm>
            <a:off x="1149093" y="5970728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2"/>
                </a:solidFill>
              </a:rPr>
              <a:t>Copyright © 2020 Accenture. All rights reserved.</a:t>
            </a:r>
            <a:endParaRPr lang="en-US" noProof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935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393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42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9938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add sub-topic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2FED9C-6826-428B-B79D-40154317E2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55FD4B-A3E6-4873-805A-3C96F9C4061B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BD16CB8-A8AA-4D67-ADEC-A3ECB5303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791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7C4AF9-2FED-4EF8-8E5C-B13319242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44CE3E-E5B3-4180-86F1-D2FB3F337DF2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022B740-C0D1-4AB6-96BB-66DA005EA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480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none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DB9DD-DBE5-4FCA-9D4C-506565D20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6069B-541D-4ABF-B4F2-FD509B3E10E1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167CF93-0E55-489D-A97A-572F6D3A7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067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72592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935920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At the end of this module,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073528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enter the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1689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4DD8FC7-94DD-4714-AE53-7CDC662B80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828676"/>
            <a:ext cx="7997521" cy="34290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60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B8A89FA-D1A9-4169-9FBA-7AB010D8B2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448175"/>
            <a:ext cx="6884561" cy="109284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cap="none" spc="0" baseline="0">
                <a:solidFill>
                  <a:srgbClr val="E6DCFF"/>
                </a:solidFill>
                <a:latin typeface="Palatino Linotype" panose="0204050205050503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Palatino Linotype 24pt</a:t>
            </a:r>
          </a:p>
        </p:txBody>
      </p:sp>
      <p:pic>
        <p:nvPicPr>
          <p:cNvPr id="15" name="Graphic 5">
            <a:extLst>
              <a:ext uri="{FF2B5EF4-FFF2-40B4-BE49-F238E27FC236}">
                <a16:creationId xmlns:a16="http://schemas.microsoft.com/office/drawing/2014/main" id="{93D8B69F-73C3-4912-B39D-DF7F62A2D0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644" y="5588460"/>
            <a:ext cx="1884233" cy="4980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E5FE53-3428-4C65-B758-15E319A98235}"/>
              </a:ext>
            </a:extLst>
          </p:cNvPr>
          <p:cNvSpPr txBox="1"/>
          <p:nvPr userDrawn="1"/>
        </p:nvSpPr>
        <p:spPr>
          <a:xfrm>
            <a:off x="1149093" y="5959153"/>
            <a:ext cx="3102015" cy="1157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/>
                </a:solidFill>
              </a:rPr>
              <a:t>Copyright © 2020 Accenture. All rights reserved.</a:t>
            </a:r>
            <a:endParaRPr lang="en-US" sz="800">
              <a:solidFill>
                <a:schemeClr val="bg1"/>
              </a:solidFill>
            </a:endParaRPr>
          </a:p>
          <a:p>
            <a:pPr algn="r" defTabSz="228600">
              <a:spcAft>
                <a:spcPts val="1200"/>
              </a:spcAft>
            </a:pPr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9043B7-4057-42D4-9450-182A3D6BB4D0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</a:rPr>
              <a:t>Learning and Knowledge Management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8F633B1D-4656-49D2-B988-2E4574B077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cap="none" baseline="0">
                <a:latin typeface="Palatino Linotype" panose="02040502050505030304" pitchFamily="18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Palatino Linotype 24pt</a:t>
            </a:r>
            <a:endParaRPr lang="en-US"/>
          </a:p>
        </p:txBody>
      </p:sp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4405C078-EFF6-47FC-A621-6248062F83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prstGeom prst="rect">
            <a:avLst/>
          </a:prstGeom>
          <a:noFill/>
        </p:spPr>
        <p:txBody>
          <a:bodyPr tIns="274320" bIns="274320" anchor="ctr"/>
          <a:lstStyle>
            <a:lvl1pPr marL="0" indent="0" algn="ctr">
              <a:buNone/>
              <a:defRPr sz="1400" b="0" cap="none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44D3C74-F932-479D-A637-B56161A70D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  <a:prstGeom prst="rect">
            <a:avLst/>
          </a:prstGeom>
        </p:spPr>
        <p:txBody>
          <a:bodyPr anchor="b"/>
          <a:lstStyle>
            <a:lvl1pPr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0ABCBC-11AA-4C9F-BEEA-A3248DBEC0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72DC30-E0E1-4C11-8741-D044348A782A}"/>
              </a:ext>
            </a:extLst>
          </p:cNvPr>
          <p:cNvSpPr txBox="1"/>
          <p:nvPr userDrawn="1"/>
        </p:nvSpPr>
        <p:spPr>
          <a:xfrm>
            <a:off x="8558931" y="6560000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</a:rPr>
              <a:t>Copyright © 2020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52975D4-661C-4705-A3D4-1E221DF14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10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24098-A19B-4EB6-B4E2-9D6F976A8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6576" y="6484366"/>
            <a:ext cx="56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C1C62-E9E5-4D32-BD62-486278B6E2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69" r:id="rId2"/>
    <p:sldLayoutId id="2147483722" r:id="rId3"/>
    <p:sldLayoutId id="2147483726" r:id="rId4"/>
    <p:sldLayoutId id="2147483728" r:id="rId5"/>
    <p:sldLayoutId id="2147483723" r:id="rId6"/>
    <p:sldLayoutId id="2147483770" r:id="rId7"/>
    <p:sldLayoutId id="2147483768" r:id="rId8"/>
    <p:sldLayoutId id="2147483785" r:id="rId9"/>
    <p:sldLayoutId id="2147483786" r:id="rId10"/>
    <p:sldLayoutId id="2147483787" r:id="rId11"/>
    <p:sldLayoutId id="2147483727" r:id="rId12"/>
    <p:sldLayoutId id="2147483729" r:id="rId13"/>
    <p:sldLayoutId id="2147483763" r:id="rId14"/>
    <p:sldLayoutId id="2147483794" r:id="rId15"/>
    <p:sldLayoutId id="2147483796" r:id="rId16"/>
  </p:sldLayoutIdLst>
  <p:hf hdr="0" ftr="0" dt="0"/>
  <p:txStyles>
    <p:titleStyle>
      <a:lvl1pPr marL="0" indent="0" algn="l" defTabSz="914377" rtl="0" eaLnBrk="1" latinLnBrk="1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1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1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1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1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1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1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1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1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FA2B855-383B-4D09-B759-090B393FF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ctr">
              <a:defRPr lang="en-US" sz="800" smtClean="0">
                <a:solidFill>
                  <a:schemeClr val="tx1"/>
                </a:solidFill>
              </a:defRPr>
            </a:lvl1pPr>
          </a:lstStyle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1" r:id="rId2"/>
    <p:sldLayoutId id="2147483745" r:id="rId3"/>
    <p:sldLayoutId id="2147483746" r:id="rId4"/>
    <p:sldLayoutId id="2147483748" r:id="rId5"/>
    <p:sldLayoutId id="2147483743" r:id="rId6"/>
    <p:sldLayoutId id="2147483771" r:id="rId7"/>
    <p:sldLayoutId id="2147483766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58" r:id="rId21"/>
    <p:sldLayoutId id="2147483761" r:id="rId22"/>
    <p:sldLayoutId id="2147483750" r:id="rId23"/>
    <p:sldLayoutId id="2147483765" r:id="rId24"/>
    <p:sldLayoutId id="2147483767" r:id="rId25"/>
    <p:sldLayoutId id="2147483749" r:id="rId26"/>
    <p:sldLayoutId id="2147483754" r:id="rId27"/>
    <p:sldLayoutId id="2147483753" r:id="rId28"/>
    <p:sldLayoutId id="2147483755" r:id="rId29"/>
    <p:sldLayoutId id="2147483752" r:id="rId30"/>
    <p:sldLayoutId id="2147483764" r:id="rId31"/>
    <p:sldLayoutId id="2147483759" r:id="rId32"/>
    <p:sldLayoutId id="2147483760" r:id="rId33"/>
    <p:sldLayoutId id="2147483762" r:id="rId34"/>
    <p:sldLayoutId id="2147483702" r:id="rId35"/>
    <p:sldLayoutId id="2147483757" r:id="rId36"/>
    <p:sldLayoutId id="2147483791" r:id="rId37"/>
    <p:sldLayoutId id="2147483790" r:id="rId38"/>
    <p:sldLayoutId id="2147483789" r:id="rId39"/>
    <p:sldLayoutId id="2147483788" r:id="rId40"/>
    <p:sldLayoutId id="2147483664" r:id="rId41"/>
    <p:sldLayoutId id="2147483792" r:id="rId42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98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DD73BB-609A-4477-8764-7666501C5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812" y="2017374"/>
            <a:ext cx="11390218" cy="1902426"/>
          </a:xfrm>
        </p:spPr>
        <p:txBody>
          <a:bodyPr/>
          <a:lstStyle/>
          <a:p>
            <a:r>
              <a:rPr lang="en-US" dirty="0"/>
              <a:t>Workflow Automation using </a:t>
            </a:r>
            <a:br>
              <a:rPr lang="en-US" dirty="0"/>
            </a:br>
            <a:r>
              <a:rPr lang="en-US" dirty="0"/>
              <a:t>GCP Cloud Composer</a:t>
            </a:r>
          </a:p>
        </p:txBody>
      </p:sp>
    </p:spTree>
    <p:extLst>
      <p:ext uri="{BB962C8B-B14F-4D97-AF65-F5344CB8AC3E}">
        <p14:creationId xmlns:p14="http://schemas.microsoft.com/office/powerpoint/2010/main" val="1658595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DB74-6B8E-441B-A0A0-3B2EAB0E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 anchor="ctr">
            <a:normAutofit/>
          </a:bodyPr>
          <a:lstStyle/>
          <a:p>
            <a:r>
              <a:rPr lang="en-US" dirty="0"/>
              <a:t>Apache Airflow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7A0D6FC-7D9F-1808-1E4C-3887FC3DE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951719"/>
            <a:ext cx="11437223" cy="397653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5C9D478-8422-5048-93EB-141CB3E507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064" y="1398489"/>
            <a:ext cx="5548312" cy="397653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517D35B-7B42-080F-E5BB-9AB57ADE07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3905" y="1392718"/>
            <a:ext cx="5577095" cy="3976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8901714-F410-D548-1955-C1BDE37643ED}"/>
              </a:ext>
            </a:extLst>
          </p:cNvPr>
          <p:cNvSpPr>
            <a:spLocks noGrp="1" noChangeArrowheads="1"/>
          </p:cNvSpPr>
          <p:nvPr>
            <p:ph sz="quarter" idx="15"/>
          </p:nvPr>
        </p:nvSpPr>
        <p:spPr bwMode="auto">
          <a:xfrm>
            <a:off x="373063" y="1828779"/>
            <a:ext cx="5548312" cy="40455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Apache Airflow Overview: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An open-source platform to programmatically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author, schedule, and monitor workflows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How it works: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Workflows are defined as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DAGs (Directed Acyclic Graphs)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Each DAG consists of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tasks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with dependencies.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Why Airflow?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Scalable, flexible, and extensible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with custom Python scripts.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15" name="Picture 14" descr="A logo with colorful design&#10;&#10;AI-generated content may be incorrect.">
            <a:extLst>
              <a:ext uri="{FF2B5EF4-FFF2-40B4-BE49-F238E27FC236}">
                <a16:creationId xmlns:a16="http://schemas.microsoft.com/office/drawing/2014/main" id="{7346D0D1-299B-2A4A-07B3-2497899F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15" y="2556847"/>
            <a:ext cx="5577095" cy="2589364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57BA1-3E14-4024-BD72-4156AD3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</p:spPr>
        <p:txBody>
          <a:bodyPr wrap="square" anchor="ctr">
            <a:normAutofit/>
          </a:bodyPr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10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5FEF352-7800-FCC3-118B-5BB9AA0F2F49}"/>
              </a:ext>
            </a:extLst>
          </p:cNvPr>
          <p:cNvSpPr txBox="1">
            <a:spLocks/>
          </p:cNvSpPr>
          <p:nvPr/>
        </p:nvSpPr>
        <p:spPr>
          <a:xfrm>
            <a:off x="373064" y="1766076"/>
            <a:ext cx="7127488" cy="4321546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161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DB74-6B8E-441B-A0A0-3B2EAB0E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 anchor="ctr">
            <a:normAutofit/>
          </a:bodyPr>
          <a:lstStyle/>
          <a:p>
            <a:r>
              <a:rPr lang="en-US" dirty="0"/>
              <a:t>Understanding DAGs in Airflow</a:t>
            </a:r>
          </a:p>
        </p:txBody>
      </p:sp>
      <p:sp>
        <p:nvSpPr>
          <p:cNvPr id="8199" name="Text Placeholder 2">
            <a:extLst>
              <a:ext uri="{FF2B5EF4-FFF2-40B4-BE49-F238E27FC236}">
                <a16:creationId xmlns:a16="http://schemas.microsoft.com/office/drawing/2014/main" id="{8B5EFA92-F857-E4DD-81E1-AEAEC916B4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951719"/>
            <a:ext cx="11437223" cy="39765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FC9631-5EEE-52AB-A36E-C59183724A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063" y="1390244"/>
            <a:ext cx="5548312" cy="4045500"/>
          </a:xfrm>
        </p:spPr>
        <p:txBody>
          <a:bodyPr>
            <a:normAutofit/>
          </a:bodyPr>
          <a:lstStyle/>
          <a:p>
            <a:r>
              <a:rPr lang="en-US" b="1" dirty="0"/>
              <a:t>What is a DAG?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Directed Acyclic Graph</a:t>
            </a:r>
            <a:r>
              <a:rPr lang="en-US" dirty="0"/>
              <a:t> represents a set of tasks with dependencies.</a:t>
            </a:r>
          </a:p>
          <a:p>
            <a:r>
              <a:rPr lang="en-US" b="1" dirty="0"/>
              <a:t>Key DAG Components: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Operators</a:t>
            </a:r>
            <a:r>
              <a:rPr lang="en-US" dirty="0"/>
              <a:t>: Define what actions/tasks should be executed.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Tasks</a:t>
            </a:r>
            <a:r>
              <a:rPr lang="en-US" dirty="0"/>
              <a:t>: Units of work (e.g., running a query, copying a file).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Dependencies</a:t>
            </a:r>
            <a:r>
              <a:rPr lang="en-US" dirty="0"/>
              <a:t>: Define the sequence of execution.</a:t>
            </a:r>
          </a:p>
          <a:p>
            <a:r>
              <a:rPr lang="en-US" b="1" dirty="0"/>
              <a:t>Example DAG Structure: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Task A → Task B → Task C</a:t>
            </a:r>
          </a:p>
          <a:p>
            <a:endParaRPr lang="en-US" dirty="0"/>
          </a:p>
        </p:txBody>
      </p:sp>
      <p:pic>
        <p:nvPicPr>
          <p:cNvPr id="8194" name="Picture 2" descr="DAGs — Airflow Documentation">
            <a:extLst>
              <a:ext uri="{FF2B5EF4-FFF2-40B4-BE49-F238E27FC236}">
                <a16:creationId xmlns:a16="http://schemas.microsoft.com/office/drawing/2014/main" id="{8A401635-A352-03CA-9AD9-C0B2F9DF7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4405" y="2037131"/>
            <a:ext cx="5548312" cy="27464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57BA1-3E14-4024-BD72-4156AD3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</p:spPr>
        <p:txBody>
          <a:bodyPr wrap="square" anchor="ctr">
            <a:normAutofit/>
          </a:bodyPr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58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2F1F3-53B4-CC94-B486-73B2270D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0736-710D-177C-998A-585DF27D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Simple DAG in Cloud Composer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2CB5A-1633-7C16-3917-3864216D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12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86AC652-4D5A-5C2E-C6E3-FF6F938761F3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381000" y="1036965"/>
            <a:ext cx="8640308" cy="572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DAGs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written in 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stored in the Cloud Composer environment.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tasks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Airflow Operators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PythonOperator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BashOperator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scheduling expressions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Arial" panose="020B0604020202020204" pitchFamily="34" charset="0"/>
              </a:rPr>
              <a:t>(@daily, @hourly) to automate runs.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Basic DAG Example –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from airflow import DAG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from </a:t>
            </a:r>
            <a:r>
              <a:rPr lang="en-US" altLang="en-US" dirty="0" err="1">
                <a:latin typeface="Arial" panose="020B0604020202020204" pitchFamily="34" charset="0"/>
              </a:rPr>
              <a:t>airflow.operators.dummy</a:t>
            </a:r>
            <a:r>
              <a:rPr lang="en-US" altLang="en-US" dirty="0">
                <a:latin typeface="Arial" panose="020B0604020202020204" pitchFamily="34" charset="0"/>
              </a:rPr>
              <a:t> import </a:t>
            </a:r>
            <a:r>
              <a:rPr lang="en-US" altLang="en-US" dirty="0" err="1">
                <a:latin typeface="Arial" panose="020B0604020202020204" pitchFamily="34" charset="0"/>
              </a:rPr>
              <a:t>DummyOperator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from datetime import datetime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latin typeface="Arial" panose="020B0604020202020204" pitchFamily="34" charset="0"/>
              </a:rPr>
              <a:t>default_args</a:t>
            </a:r>
            <a:r>
              <a:rPr lang="en-US" altLang="en-US" dirty="0">
                <a:latin typeface="Arial" panose="020B0604020202020204" pitchFamily="34" charset="0"/>
              </a:rPr>
              <a:t> =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  'owner': 'airflow',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   '</a:t>
            </a:r>
            <a:r>
              <a:rPr lang="en-US" altLang="en-US" dirty="0" err="1">
                <a:latin typeface="Arial" panose="020B0604020202020204" pitchFamily="34" charset="0"/>
              </a:rPr>
              <a:t>start_date</a:t>
            </a:r>
            <a:r>
              <a:rPr lang="en-US" altLang="en-US" dirty="0">
                <a:latin typeface="Arial" panose="020B0604020202020204" pitchFamily="34" charset="0"/>
              </a:rPr>
              <a:t>': datetime(2024, 3, 1),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err="1">
                <a:latin typeface="Arial" panose="020B0604020202020204" pitchFamily="34" charset="0"/>
              </a:rPr>
              <a:t>dag</a:t>
            </a:r>
            <a:r>
              <a:rPr lang="en-US" altLang="en-US" dirty="0">
                <a:latin typeface="Arial" panose="020B0604020202020204" pitchFamily="34" charset="0"/>
              </a:rPr>
              <a:t> = DAG('</a:t>
            </a:r>
            <a:r>
              <a:rPr lang="en-US" altLang="en-US" dirty="0" err="1">
                <a:latin typeface="Arial" panose="020B0604020202020204" pitchFamily="34" charset="0"/>
              </a:rPr>
              <a:t>simple_dag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default_args</a:t>
            </a:r>
            <a:r>
              <a:rPr lang="en-US" altLang="en-US" dirty="0">
                <a:latin typeface="Arial" panose="020B0604020202020204" pitchFamily="34" charset="0"/>
              </a:rPr>
              <a:t>=</a:t>
            </a:r>
            <a:r>
              <a:rPr lang="en-US" altLang="en-US" dirty="0" err="1">
                <a:latin typeface="Arial" panose="020B0604020202020204" pitchFamily="34" charset="0"/>
              </a:rPr>
              <a:t>default_args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schedule_interval</a:t>
            </a:r>
            <a:r>
              <a:rPr lang="en-US" altLang="en-US" dirty="0">
                <a:latin typeface="Arial" panose="020B0604020202020204" pitchFamily="34" charset="0"/>
              </a:rPr>
              <a:t>='@daily')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start = </a:t>
            </a:r>
            <a:r>
              <a:rPr lang="en-US" altLang="en-US" dirty="0" err="1">
                <a:latin typeface="Arial" panose="020B0604020202020204" pitchFamily="34" charset="0"/>
              </a:rPr>
              <a:t>DummyOperator</a:t>
            </a:r>
            <a:r>
              <a:rPr lang="en-US" altLang="en-US" dirty="0">
                <a:latin typeface="Arial" panose="020B0604020202020204" pitchFamily="34" charset="0"/>
              </a:rPr>
              <a:t>(</a:t>
            </a:r>
            <a:r>
              <a:rPr lang="en-US" altLang="en-US" dirty="0" err="1">
                <a:latin typeface="Arial" panose="020B0604020202020204" pitchFamily="34" charset="0"/>
              </a:rPr>
              <a:t>task_id</a:t>
            </a:r>
            <a:r>
              <a:rPr lang="en-US" altLang="en-US" dirty="0">
                <a:latin typeface="Arial" panose="020B0604020202020204" pitchFamily="34" charset="0"/>
              </a:rPr>
              <a:t>='start', </a:t>
            </a:r>
            <a:r>
              <a:rPr lang="en-US" altLang="en-US" dirty="0" err="1">
                <a:latin typeface="Arial" panose="020B0604020202020204" pitchFamily="34" charset="0"/>
              </a:rPr>
              <a:t>dag</a:t>
            </a:r>
            <a:r>
              <a:rPr lang="en-US" altLang="en-US" dirty="0">
                <a:latin typeface="Arial" panose="020B0604020202020204" pitchFamily="34" charset="0"/>
              </a:rPr>
              <a:t>=</a:t>
            </a:r>
            <a:r>
              <a:rPr lang="en-US" altLang="en-US" dirty="0" err="1">
                <a:latin typeface="Arial" panose="020B0604020202020204" pitchFamily="34" charset="0"/>
              </a:rPr>
              <a:t>dag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end = </a:t>
            </a:r>
            <a:r>
              <a:rPr lang="en-US" altLang="en-US" dirty="0" err="1">
                <a:latin typeface="Arial" panose="020B0604020202020204" pitchFamily="34" charset="0"/>
              </a:rPr>
              <a:t>DummyOperator</a:t>
            </a:r>
            <a:r>
              <a:rPr lang="en-US" altLang="en-US" dirty="0">
                <a:latin typeface="Arial" panose="020B0604020202020204" pitchFamily="34" charset="0"/>
              </a:rPr>
              <a:t>(</a:t>
            </a:r>
            <a:r>
              <a:rPr lang="en-US" altLang="en-US" dirty="0" err="1">
                <a:latin typeface="Arial" panose="020B0604020202020204" pitchFamily="34" charset="0"/>
              </a:rPr>
              <a:t>task_id</a:t>
            </a:r>
            <a:r>
              <a:rPr lang="en-US" altLang="en-US" dirty="0">
                <a:latin typeface="Arial" panose="020B0604020202020204" pitchFamily="34" charset="0"/>
              </a:rPr>
              <a:t>='end', </a:t>
            </a:r>
            <a:r>
              <a:rPr lang="en-US" altLang="en-US" dirty="0" err="1">
                <a:latin typeface="Arial" panose="020B0604020202020204" pitchFamily="34" charset="0"/>
              </a:rPr>
              <a:t>dag</a:t>
            </a:r>
            <a:r>
              <a:rPr lang="en-US" altLang="en-US" dirty="0">
                <a:latin typeface="Arial" panose="020B0604020202020204" pitchFamily="34" charset="0"/>
              </a:rPr>
              <a:t>=</a:t>
            </a:r>
            <a:r>
              <a:rPr lang="en-US" altLang="en-US" dirty="0" err="1">
                <a:latin typeface="Arial" panose="020B0604020202020204" pitchFamily="34" charset="0"/>
              </a:rPr>
              <a:t>dag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start &gt;&gt; 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7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1870C-21D3-B771-4229-C911D3BE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7F8E5245-6D43-97DC-A0FC-F27FACA58DF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7C5109D-8863-8D52-7E82-1A9F8B7F7F3D}"/>
              </a:ext>
            </a:extLst>
          </p:cNvPr>
          <p:cNvSpPr txBox="1">
            <a:spLocks/>
          </p:cNvSpPr>
          <p:nvPr/>
        </p:nvSpPr>
        <p:spPr>
          <a:xfrm>
            <a:off x="1883229" y="3104865"/>
            <a:ext cx="8974242" cy="152950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Cloud Composer Architecture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7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6AFD8-80BC-7449-6FAA-1E2009155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0D93-01CB-F15B-46C6-6E1915236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 anchor="ctr">
            <a:normAutofit/>
          </a:bodyPr>
          <a:lstStyle/>
          <a:p>
            <a:r>
              <a:rPr lang="en-US" dirty="0"/>
              <a:t>Cloud Composer Architecture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ECCBDC-D495-F896-78B0-7C6AF298D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951719"/>
            <a:ext cx="11437223" cy="39765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E5F322C-C165-F0E5-0847-8B4AF72FA39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73063" y="1390244"/>
            <a:ext cx="5548312" cy="40455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Main Components: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Scheduler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Assigns tasks to workers.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Workers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Execute assigned tasks.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Web Server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Provides Airflow UI for monitoring.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Metadata Database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: Stores workflow execution details.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effectLst/>
              </a:rPr>
              <a:t>How GCP manages these components automatically.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99F68-8E46-F0D4-2BAF-C246ED461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05" y="1601416"/>
            <a:ext cx="5548312" cy="3617843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061B1-B12D-0A61-A77B-E9E6970B4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</p:spPr>
        <p:txBody>
          <a:bodyPr wrap="square" anchor="ctr">
            <a:normAutofit/>
          </a:bodyPr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0CB52-94F4-1D46-662E-7D355480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23E7-936C-51ED-32C9-5D2593EE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Cloud Composer with GCP Services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0506C-923D-9DCB-FF9B-E6BD4D2D4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15</a:t>
            </a:fld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07E418-BDD0-D02F-A69F-8BBAE5F5CC39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14577" y="1533926"/>
            <a:ext cx="663835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BigQuery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Automate SQL queries &amp; data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GCS (Cloud Storage):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 data transfer &amp; event triggers.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Dataflow: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Schedule and run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ETL pipelines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Dataproc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Orchestrate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Spark &amp; Hadoop jobs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242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D517-1DE6-CC8C-7132-1FBD1D5FD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527D7-D6AA-61C5-7F75-ECE2EF3C9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16</a:t>
            </a:fld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6A1A6C0-AF6B-41CF-F496-EC6E5A29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489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4469D2-B415-3D22-948A-D4AB9E6C98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 defTabSz="914377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Understand cloud composer &amp; workflow automation concepts</a:t>
            </a:r>
          </a:p>
          <a:p>
            <a:pPr marL="342900" indent="-342900" defTabSz="914377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Build &amp; manage workflows using </a:t>
            </a:r>
            <a:r>
              <a:rPr lang="en-US" sz="1600" dirty="0" err="1"/>
              <a:t>apache</a:t>
            </a:r>
            <a:r>
              <a:rPr lang="en-US" sz="1600" dirty="0"/>
              <a:t> airflow</a:t>
            </a:r>
          </a:p>
          <a:p>
            <a:pPr marL="342900" indent="-342900" defTabSz="914377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Integrate with google cloud services</a:t>
            </a:r>
          </a:p>
          <a:p>
            <a:pPr marL="342900" indent="-342900" defTabSz="914377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Solve the Challenges in workflow automation.</a:t>
            </a:r>
          </a:p>
        </p:txBody>
      </p:sp>
    </p:spTree>
    <p:extLst>
      <p:ext uri="{BB962C8B-B14F-4D97-AF65-F5344CB8AC3E}">
        <p14:creationId xmlns:p14="http://schemas.microsoft.com/office/powerpoint/2010/main" val="310854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0881-E011-46A4-9648-1B832F4ED7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398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9D057-E9C3-4B25-89F3-3F1B1384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Revision 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53E2C-35FB-44D0-AA3F-1AA0FCEBDF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1C2AB-F31A-4DBA-92DE-61639D9F2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CC9E6EB9-168E-4914-8CC7-2E853AFB4F1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2E591F-6350-42EC-8A6B-7337CE1CC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86897"/>
              </p:ext>
            </p:extLst>
          </p:nvPr>
        </p:nvGraphicFramePr>
        <p:xfrm>
          <a:off x="487680" y="2133215"/>
          <a:ext cx="11054080" cy="273641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4936">
                  <a:extLst>
                    <a:ext uri="{9D8B030D-6E8A-4147-A177-3AD203B41FA5}">
                      <a16:colId xmlns:a16="http://schemas.microsoft.com/office/drawing/2014/main" val="2192832423"/>
                    </a:ext>
                  </a:extLst>
                </a:gridCol>
                <a:gridCol w="1857830">
                  <a:extLst>
                    <a:ext uri="{9D8B030D-6E8A-4147-A177-3AD203B41FA5}">
                      <a16:colId xmlns:a16="http://schemas.microsoft.com/office/drawing/2014/main" val="2430312157"/>
                    </a:ext>
                  </a:extLst>
                </a:gridCol>
                <a:gridCol w="2090056">
                  <a:extLst>
                    <a:ext uri="{9D8B030D-6E8A-4147-A177-3AD203B41FA5}">
                      <a16:colId xmlns:a16="http://schemas.microsoft.com/office/drawing/2014/main" val="545544432"/>
                    </a:ext>
                  </a:extLst>
                </a:gridCol>
                <a:gridCol w="2554515">
                  <a:extLst>
                    <a:ext uri="{9D8B030D-6E8A-4147-A177-3AD203B41FA5}">
                      <a16:colId xmlns:a16="http://schemas.microsoft.com/office/drawing/2014/main" val="627843920"/>
                    </a:ext>
                  </a:extLst>
                </a:gridCol>
                <a:gridCol w="2786743">
                  <a:extLst>
                    <a:ext uri="{9D8B030D-6E8A-4147-A177-3AD203B41FA5}">
                      <a16:colId xmlns:a16="http://schemas.microsoft.com/office/drawing/2014/main" val="888678037"/>
                    </a:ext>
                  </a:extLst>
                </a:gridCol>
              </a:tblGrid>
              <a:tr h="8273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Author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Reviewed by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Comments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158275"/>
                  </a:ext>
                </a:extLst>
              </a:tr>
              <a:tr h="56453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26-Feb-2025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Jyothi Shivakumar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Initial Version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9719139"/>
                  </a:ext>
                </a:extLst>
              </a:tr>
              <a:tr h="44816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845217"/>
                  </a:ext>
                </a:extLst>
              </a:tr>
              <a:tr h="4481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431396"/>
                  </a:ext>
                </a:extLst>
              </a:tr>
              <a:tr h="4481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</a:tabLs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864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91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A6EB17-0846-FBD7-BFBC-A31D564B04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 defTabSz="914377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cap="none" dirty="0"/>
              <a:t>Understand cloud composer &amp; workflow automation concepts</a:t>
            </a:r>
          </a:p>
          <a:p>
            <a:pPr marL="342900" indent="-342900" defTabSz="914377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cap="none" dirty="0"/>
              <a:t>Build &amp; manage workflows using </a:t>
            </a:r>
            <a:r>
              <a:rPr lang="en-US" cap="none" dirty="0" err="1"/>
              <a:t>apache</a:t>
            </a:r>
            <a:r>
              <a:rPr lang="en-US" cap="none" dirty="0"/>
              <a:t> airflow</a:t>
            </a:r>
          </a:p>
          <a:p>
            <a:pPr marL="342900" indent="-342900" defTabSz="914377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cap="none" dirty="0"/>
              <a:t>Integrate with google cloud services</a:t>
            </a:r>
          </a:p>
          <a:p>
            <a:pPr marL="342900" indent="-342900" defTabSz="914377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cap="none" dirty="0"/>
              <a:t>Solve the Challenges in workflow automation.</a:t>
            </a:r>
          </a:p>
        </p:txBody>
      </p:sp>
    </p:spTree>
    <p:extLst>
      <p:ext uri="{BB962C8B-B14F-4D97-AF65-F5344CB8AC3E}">
        <p14:creationId xmlns:p14="http://schemas.microsoft.com/office/powerpoint/2010/main" val="263488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FDDAE-FDF9-69D6-183C-5C62D9F80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FA546BBE-E332-55C5-5D03-915921F667C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4217B4D1-09DD-3384-3961-972FD632A4CB}"/>
              </a:ext>
            </a:extLst>
          </p:cNvPr>
          <p:cNvSpPr txBox="1">
            <a:spLocks/>
          </p:cNvSpPr>
          <p:nvPr/>
        </p:nvSpPr>
        <p:spPr>
          <a:xfrm>
            <a:off x="1883229" y="3104865"/>
            <a:ext cx="8974242" cy="152950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Introduction to Workflow Automation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5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DB74-6B8E-441B-A0A0-3B2EAB0E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63" y="386766"/>
            <a:ext cx="11430000" cy="98483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147F5-C10D-4FB7-A8D5-E1BBA2088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57BA1-3E14-4024-BD72-4156AD3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5</a:t>
            </a:fld>
            <a:endParaRPr 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2B4DB0B-2798-9450-0269-F0699AD6D1C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381000" y="1769251"/>
            <a:ext cx="1079568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workflow automation?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Automating a sequence of tasks based on a defined schedule or triggers.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in data pipelines, ML workflows, ETL processes,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is it important?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manual effort, minimizes errors, and increases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workflows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consistently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without manual intervention.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 of manual workflows: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errors, delays, and lack of scalability.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48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8DA41-BA05-3382-C4F0-3E4E5D92A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C6C152D2-6445-614E-0902-B78BEB376BD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98B180C-C24B-444B-C7B9-0EF4DCA4490B}"/>
              </a:ext>
            </a:extLst>
          </p:cNvPr>
          <p:cNvSpPr txBox="1">
            <a:spLocks/>
          </p:cNvSpPr>
          <p:nvPr/>
        </p:nvSpPr>
        <p:spPr>
          <a:xfrm>
            <a:off x="1883229" y="3104865"/>
            <a:ext cx="8974242" cy="152950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Introduction to Cloud Composer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3868C0-C0FE-96C3-3CE1-95F2C7D4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017" y="2045544"/>
            <a:ext cx="2159927" cy="254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DB74-6B8E-441B-A0A0-3B2EAB0E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Understanding </a:t>
            </a:r>
            <a:r>
              <a:rPr lang="en-US" sz="2000"/>
              <a:t>Cloud Composer </a:t>
            </a:r>
            <a:r>
              <a:rPr lang="en-US" sz="2000" dirty="0"/>
              <a:t>in GCP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861E1B1B-F7FA-BF1B-A24B-A68CACE25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777" y="951719"/>
            <a:ext cx="11437223" cy="397653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5161B94B-8E53-6F7E-4715-3176589FC3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89722"/>
            <a:ext cx="11437937" cy="53340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57BA1-3E14-4024-BD72-4156AD3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0476" y="6553766"/>
            <a:ext cx="381001" cy="207843"/>
          </a:xfrm>
        </p:spPr>
        <p:txBody>
          <a:bodyPr wrap="square" anchor="ctr">
            <a:normAutofit/>
          </a:bodyPr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7</a:t>
            </a:fld>
            <a:endParaRPr lang="en-US"/>
          </a:p>
        </p:txBody>
      </p:sp>
      <p:graphicFrame>
        <p:nvGraphicFramePr>
          <p:cNvPr id="45" name="Rectangle 1">
            <a:extLst>
              <a:ext uri="{FF2B5EF4-FFF2-40B4-BE49-F238E27FC236}">
                <a16:creationId xmlns:a16="http://schemas.microsoft.com/office/drawing/2014/main" id="{C46AC39E-CDB1-DE6A-FF88-09E2C9805B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9293089"/>
              </p:ext>
            </p:extLst>
          </p:nvPr>
        </p:nvGraphicFramePr>
        <p:xfrm>
          <a:off x="381000" y="1943099"/>
          <a:ext cx="11430000" cy="4233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238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DB74-6B8E-441B-A0A0-3B2EAB0E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Cloud Composer?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147F5-C10D-4FB7-A8D5-E1BBA20887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57BA1-3E14-4024-BD72-4156AD3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defTabSz="228600">
                <a:spcAft>
                  <a:spcPts val="1200"/>
                </a:spcAft>
              </a:pPr>
              <a:t>8</a:t>
            </a:fld>
            <a:endParaRPr 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BBAD549-88D6-530E-82E1-9EF47C1F403C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373777" y="1769251"/>
            <a:ext cx="850643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Automates multi-step workflows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cloud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operational overhead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no need to manage Airflow clusters manually.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hybrid and multi-cloud environments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reliability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logging, monitoring, retries, and alerts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8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B6C51-F2F8-9AE0-3FFA-240D0116A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woman, animal&#10;&#10;Description automatically generated">
            <a:extLst>
              <a:ext uri="{FF2B5EF4-FFF2-40B4-BE49-F238E27FC236}">
                <a16:creationId xmlns:a16="http://schemas.microsoft.com/office/drawing/2014/main" id="{A73A0B31-2C90-CCF2-45A9-3E21B7F23DE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EB5D0DD-A734-41C2-F0E8-92927624004F}"/>
              </a:ext>
            </a:extLst>
          </p:cNvPr>
          <p:cNvSpPr txBox="1">
            <a:spLocks/>
          </p:cNvSpPr>
          <p:nvPr/>
        </p:nvSpPr>
        <p:spPr>
          <a:xfrm>
            <a:off x="1883229" y="3104865"/>
            <a:ext cx="8974242" cy="1529506"/>
          </a:xfrm>
          <a:prstGeom prst="rect">
            <a:avLst/>
          </a:prstGeom>
        </p:spPr>
        <p:txBody>
          <a:bodyPr/>
          <a:lstStyle>
            <a:lvl1pPr marL="55561" indent="0" algn="l" defTabSz="914377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indent="-230182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38" indent="-230182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Apache Airflow – The Engine Behind Cloud Composer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F63DA-16E3-D4CA-D8B9-D040CE4B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855" y="4069406"/>
            <a:ext cx="2724290" cy="139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2942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00FF00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1_Title Master">
  <a:themeElements>
    <a:clrScheme name="Custom 6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9933FF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f978227-6b73-4756-8780-a1840d37a663">
      <Terms xmlns="http://schemas.microsoft.com/office/infopath/2007/PartnerControls"/>
    </lcf76f155ced4ddcb4097134ff3c332f>
    <TaxCatchAll xmlns="3e6ca207-369b-41b7-aa1f-8b6466dc756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22D4F7B93986449781AB0B4239A43D" ma:contentTypeVersion="16" ma:contentTypeDescription="Create a new document." ma:contentTypeScope="" ma:versionID="f98f644282a1482fbd563ea394d53bab">
  <xsd:schema xmlns:xsd="http://www.w3.org/2001/XMLSchema" xmlns:xs="http://www.w3.org/2001/XMLSchema" xmlns:p="http://schemas.microsoft.com/office/2006/metadata/properties" xmlns:ns2="5f978227-6b73-4756-8780-a1840d37a663" xmlns:ns3="3e6ca207-369b-41b7-aa1f-8b6466dc756c" targetNamespace="http://schemas.microsoft.com/office/2006/metadata/properties" ma:root="true" ma:fieldsID="fbee0e39225c483abd976a8d98e03360" ns2:_="" ns3:_="">
    <xsd:import namespace="5f978227-6b73-4756-8780-a1840d37a663"/>
    <xsd:import namespace="3e6ca207-369b-41b7-aa1f-8b6466dc75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78227-6b73-4756-8780-a1840d37a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6ca207-369b-41b7-aa1f-8b6466dc756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52ad8ee8-34e2-41ed-a50e-73145aa1842b}" ma:internalName="TaxCatchAll" ma:showField="CatchAllData" ma:web="3e6ca207-369b-41b7-aa1f-8b6466dc75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DFF0A-8904-42B6-AEB2-7C60372CB2F4}">
  <ds:schemaRefs>
    <ds:schemaRef ds:uri="http://schemas.microsoft.com/office/2006/metadata/properties"/>
    <ds:schemaRef ds:uri="http://schemas.microsoft.com/office/infopath/2007/PartnerControls"/>
    <ds:schemaRef ds:uri="07903016-4f2b-4030-9f6b-e99d19afb5d6"/>
    <ds:schemaRef ds:uri="5f978227-6b73-4756-8780-a1840d37a663"/>
    <ds:schemaRef ds:uri="3e6ca207-369b-41b7-aa1f-8b6466dc756c"/>
  </ds:schemaRefs>
</ds:datastoreItem>
</file>

<file path=customXml/itemProps2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B6D18D-786D-4F84-9E51-74588EA2A8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978227-6b73-4756-8780-a1840d37a663"/>
    <ds:schemaRef ds:uri="3e6ca207-369b-41b7-aa1f-8b6466dc75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679</Words>
  <Application>Microsoft Office PowerPoint</Application>
  <PresentationFormat>Widescreen</PresentationFormat>
  <Paragraphs>149</Paragraphs>
  <Slides>18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Title Master</vt:lpstr>
      <vt:lpstr>Content Layouts</vt:lpstr>
      <vt:lpstr>1_Title Master</vt:lpstr>
      <vt:lpstr>Workflow Automation using  GCP Cloud Composer</vt:lpstr>
      <vt:lpstr>Revision History</vt:lpstr>
      <vt:lpstr>PowerPoint Presentation</vt:lpstr>
      <vt:lpstr>PowerPoint Presentation</vt:lpstr>
      <vt:lpstr>Introduction</vt:lpstr>
      <vt:lpstr>PowerPoint Presentation</vt:lpstr>
      <vt:lpstr>Understanding Cloud Composer in GCP </vt:lpstr>
      <vt:lpstr>Why Use Cloud Composer?</vt:lpstr>
      <vt:lpstr>PowerPoint Presentation</vt:lpstr>
      <vt:lpstr>Apache Airflow</vt:lpstr>
      <vt:lpstr>Understanding DAGs in Airflow</vt:lpstr>
      <vt:lpstr>Writing a Simple DAG in Cloud Composer</vt:lpstr>
      <vt:lpstr>PowerPoint Presentation</vt:lpstr>
      <vt:lpstr>Cloud Composer Architecture</vt:lpstr>
      <vt:lpstr>Integrating Cloud Composer with GCP Services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 Google Cloud Platform</dc:title>
  <dc:creator>Joshi, Prachi R.</dc:creator>
  <cp:lastModifiedBy>Shivakumar, Jyothi</cp:lastModifiedBy>
  <cp:revision>15</cp:revision>
  <dcterms:created xsi:type="dcterms:W3CDTF">2020-12-28T20:39:25Z</dcterms:created>
  <dcterms:modified xsi:type="dcterms:W3CDTF">2025-04-18T07:10:39Z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0x0101007C22D4F7B93986449781AB0B4239A43D</vt:lpwstr>
  </property>
  <property fmtid="{D5CDD505-2E9C-101B-9397-08002B2CF9AE}" pid="3" name="MediaServiceImageTags">
    <vt:lpwstr/>
  </property>
</Properties>
</file>